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83A58-973A-D14A-2732-D6BB7BB2E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971C16-89FC-04E5-E3ED-25B2F3E74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3B017-3C35-08E2-4FA0-6C58EBEA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E782-4CE9-405B-AEFD-05B552B119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4E450-220F-C0C4-ADFC-E175A037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6B8A3-F513-E5DF-D588-08D5AEFA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BF1-71D7-49DF-876D-1C75F78C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30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AB36-88FB-A2C7-E8C3-403F4625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35998C-772E-87F1-FAC4-2B2B0E9C5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D8D9A-2559-9D89-5B7D-76536EFF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E782-4CE9-405B-AEFD-05B552B119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20922-EE06-668B-848E-B0F8E3CE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8B01D-53A7-DE1D-A250-8FC6388B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BF1-71D7-49DF-876D-1C75F78C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4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2EB017-B1C8-85CE-A5B8-90EC33523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447AB1-795A-F521-95CC-53D0BA5B9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A230B-7A8D-200C-C8A0-6E996385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E782-4CE9-405B-AEFD-05B552B119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33706-BE8B-2808-31DD-661AF536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7DE7B-71AB-2B99-04F0-499DB2A2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BF1-71D7-49DF-876D-1C75F78C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95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EB7AA-5B22-D5BB-F230-63F8D896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7BC40-A350-BB49-4705-1070FC2A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CB80B-2CDE-5167-531B-F7EA5367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E782-4CE9-405B-AEFD-05B552B119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A469E-35D8-1C95-DF19-C4B4E54E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5235A-DD58-FF5F-B155-25099FF1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BF1-71D7-49DF-876D-1C75F78C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3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DA4F1-A64E-9458-2D32-C1763E82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45602-7DCA-B690-B3C7-01FF8235D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D6F64-6324-120F-DCD6-0C542674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E782-4CE9-405B-AEFD-05B552B119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68D73-4C20-F16E-FE5F-75BE2BFB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31F60-1012-803C-F291-8B7A0461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BF1-71D7-49DF-876D-1C75F78C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40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16B43-E677-95E2-FC24-C0D98257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EA285-30BA-C2A4-4146-83F76058A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189DB5-1963-30DC-6B17-5367DE56D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4C83F7-D863-64FA-3922-0CE6CC15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E782-4CE9-405B-AEFD-05B552B119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A76C5-C369-6595-E726-458A1DE8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359C8-E07D-B984-8F06-9E81A385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BF1-71D7-49DF-876D-1C75F78C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3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4A2C6-F6A9-1641-9BC7-173C6856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6FA2D-6937-6EAB-B266-6A1BE4B61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CE2FA3-5166-452B-C4A7-047D49EC0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8BDB1F-D925-5405-0079-5F634C1CA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3A1148-435F-0DDF-80F6-9FE22F8B9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FFE31A-7FC8-086E-5E3E-49FA1495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E782-4CE9-405B-AEFD-05B552B119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7AB810-F0EE-3E89-22A0-B7198460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0DDCA6-82A4-AB09-7080-4A38B6DE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BF1-71D7-49DF-876D-1C75F78C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192DA-957F-2C15-08C8-D985892D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227752-B998-E080-DCD9-AB8C35E3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E782-4CE9-405B-AEFD-05B552B119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DFB510-9F50-53D8-DABF-E930E75B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447237-A782-55A2-E560-97E960CB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BF1-71D7-49DF-876D-1C75F78C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8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E4BCA2-BE4B-51A7-7CFB-6D7D72EE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E782-4CE9-405B-AEFD-05B552B119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0851F-B0BF-B825-3B89-D1A596DD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A07B8B-D369-DF62-0A0C-B4643771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BF1-71D7-49DF-876D-1C75F78C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6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564EB-5C3E-1AD3-872B-FD7240E1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445F9-2D8E-EF2D-AC27-99C7D68A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932F8F-E3D5-044C-11E4-3A09BD33A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CC262-E6B1-8706-8898-10D64D13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E782-4CE9-405B-AEFD-05B552B119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926263-1AFD-A602-6A51-F9B3D3B8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8DC97D-6E9B-2A7E-3C90-3CB0F8F8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BF1-71D7-49DF-876D-1C75F78C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6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54C28-5D74-BC46-B202-64F95095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0BEAB1-A9AF-6A8A-4D90-44624BCE4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4D0F91-FF75-5374-A5D7-45257504F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C27B49-A851-DE00-6ED3-C5073F54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E782-4CE9-405B-AEFD-05B552B119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670A6-26EF-7D2D-175F-76909010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972146-4F26-6781-D5EC-F056065A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BF1-71D7-49DF-876D-1C75F78C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9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67BB4-FD61-C8D6-F7F6-21B05763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34DA84-88D5-FFD0-C66D-C2CDCB0D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4A5C2-84D8-BE34-B213-D73B064D2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E782-4CE9-405B-AEFD-05B552B119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34872-D4A2-F558-5CF5-A5CA6AE38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00D99-BA18-47EA-4DF5-D68F5FB34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8BF1-71D7-49DF-876D-1C75F78C9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3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9650" name="Picture 2" descr="1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0675" name="Picture 3" descr="115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9"/>
            <a:ext cx="9124950" cy="688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2024-03-10T07:35:49Z</dcterms:created>
  <dcterms:modified xsi:type="dcterms:W3CDTF">2024-03-10T07:35:49Z</dcterms:modified>
</cp:coreProperties>
</file>