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5AFB9-8703-23DC-007D-48F79B087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95C0CD-7150-DB67-3F88-1FA0E6280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E4079-C92F-8810-9C97-2E6F582F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4A0C-B16C-4EE5-AC11-9A1E28C278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8EBB9-2D54-B009-4AE3-12B1C2C0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11241-93DD-F860-BCF3-295002B2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841-72B2-461E-89B5-8A39AC17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68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546AB-C776-DE0D-CC1A-EA7BFB0E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534760-A794-D78B-6655-CEA6D7F6E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E5BD9-356B-EE58-A79B-B12E64BE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4A0C-B16C-4EE5-AC11-9A1E28C278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4729A-4C57-5FE6-C460-F9CF88F9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066A5-7297-508D-C35A-D16E76F2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841-72B2-461E-89B5-8A39AC17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1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59FF91-BF19-0B85-7D27-6155133A4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27C43-1DFF-FDBC-7BAD-4D0C22CF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7F70E-5F09-EDED-4A5F-45C2999D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4A0C-B16C-4EE5-AC11-9A1E28C278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1E4F8-629C-FD7A-3A53-64B6AEFC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90D8C-A138-341C-5CC1-62C39980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841-72B2-461E-89B5-8A39AC17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0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6224A-7438-A55D-CC5D-4FEBF0FB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C37AC-4C87-BF12-8916-AF1E3948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2E8F2-558E-FC1D-B1D0-DEA4BF68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4A0C-B16C-4EE5-AC11-9A1E28C278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F57BA-C287-046B-B191-AB409CC8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C1AA7-1386-A168-A825-E1AE5A3A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841-72B2-461E-89B5-8A39AC17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7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CD4FE-441C-61CE-F7E7-DABF5925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39662-7E36-E51F-D081-6D8ABB53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5AB27-8B60-E3B7-263D-45597866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4A0C-B16C-4EE5-AC11-9A1E28C278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C8570-FD48-206F-E98C-CB637715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2D8CC-685A-C81B-BEF9-97491528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841-72B2-461E-89B5-8A39AC17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6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22E67-E4DD-17C2-C781-E7B235A6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3AE19-B293-5571-46D7-E9FFFF84E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F882C6-4DEA-4627-DFAA-C6A5F632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4CDD7D-F1E4-D429-863D-35AE8476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4A0C-B16C-4EE5-AC11-9A1E28C278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5C5D4-E85C-AD6A-85BD-8B73390E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994DF4-2456-5D51-9767-2FDF2C08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841-72B2-461E-89B5-8A39AC17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26869-B572-8EB5-FC3F-75C1E6FA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1D0DA-0CFE-E5E9-64E7-788A7797F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AC1F0C-1183-38C7-EB34-3956088A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A56201-A5B8-C983-3AF2-03923FAF6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E489AF-A5DB-44D1-44C6-6E4ED7FFB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C71DC8-F9A8-B79A-37FB-6BB01039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4A0C-B16C-4EE5-AC11-9A1E28C278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A64EF-B6FB-B6D3-8B58-46BFC4B5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00AE8-D9DA-7A5B-C9D0-EC39D38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841-72B2-461E-89B5-8A39AC17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5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27887-BABB-27A1-9730-5113634D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9EEFB-DB33-4FD3-6107-847C727C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4A0C-B16C-4EE5-AC11-9A1E28C278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E15082-FCCA-DE83-399A-2489B0DF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5E8304-603D-4094-0FDF-11D4B2B6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841-72B2-461E-89B5-8A39AC17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9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38CE6B-D37D-2E46-BEF2-CD513651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4A0C-B16C-4EE5-AC11-9A1E28C278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D28B1B-95DF-EB20-B673-A3F344FF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AF4F8-9DC3-C2EC-5C68-33737377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841-72B2-461E-89B5-8A39AC17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88610-5BD0-404E-4895-D80E1517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83D66-7858-3915-D583-76EF40A5B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57462-5121-13CA-B55C-BFBE9BAA6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BFC0E-2BE7-705A-E788-D734B354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4A0C-B16C-4EE5-AC11-9A1E28C278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290CCE-D80C-E887-65ED-5E39490C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2AD28-C0E5-7359-9D95-EFD58E12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841-72B2-461E-89B5-8A39AC17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6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C2049-680F-C6B7-46DF-4D3BD558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6D459E-97A7-2113-E4DF-4D6A4CA4A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6BBF7-09E5-C64A-9B04-074A92E47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72845-A7D8-F50E-3840-EBD16B50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4A0C-B16C-4EE5-AC11-9A1E28C278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7DF537-4833-5214-0772-21D4E708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C101D-6AD3-CCAE-2DF4-AE402AE8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841-72B2-461E-89B5-8A39AC17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4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238AA2-34C9-A4C9-E2C9-E3005A92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8EDDF-D710-FA7F-545A-D0B80487F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16865-2806-9D07-19EB-F84E12C7C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24A0C-B16C-4EE5-AC11-9A1E28C278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3BF54-D6EB-8A7A-35E4-6462C84C1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92CCC-C420-805F-CF88-E208DDD45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A8841-72B2-461E-89B5-8A39AC17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2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698" name="Picture 2" descr="1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2723" name="Picture 3" descr="115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2024-03-10T07:36:11Z</dcterms:created>
  <dcterms:modified xsi:type="dcterms:W3CDTF">2024-03-10T07:36:11Z</dcterms:modified>
</cp:coreProperties>
</file>