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5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D57379-A686-EEE1-8035-525F37EF4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3A64C6-59C7-A183-849C-4FA822F297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24DED3-5AFF-0082-7D8F-009AF4906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D288-FA1A-4758-AC47-4ED4B174DE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B3EE1A-CEF8-BF70-5CE7-172710545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9919D1-5697-8361-D068-5E5AE38A2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2898D-8491-494B-880E-FC4557A60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460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6231D-A871-3A34-AE27-08E827EB8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EF6F3F-43D7-B740-22CF-40AFF8559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C088C8-8DC3-0009-55FD-6C9B2FEBA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D288-FA1A-4758-AC47-4ED4B174DE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F5A13D-37DC-A64E-F554-20AF24BC2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7D6AA9-F267-6568-E96B-BA1A8D441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2898D-8491-494B-880E-FC4557A60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128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285C85E-CF08-D701-869D-8121D64F75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86359C-55E9-C52D-93B0-A66B0041C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3BD836-507D-A5FF-5F04-E561D590A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D288-FA1A-4758-AC47-4ED4B174DE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4F3F62-5734-5248-CC48-6EA317924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1EE342-A159-964B-3A41-A2881612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2898D-8491-494B-880E-FC4557A60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63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B7EBE6-1C91-F9B4-8D44-4B3487B8E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5B8AEE-43FB-00AD-0C85-3E27A481E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D68F3C-687E-C3AA-F1F3-E5754EDB0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D288-FA1A-4758-AC47-4ED4B174DE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07ACB9-499A-D22D-2740-3088E6DE0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A87836-53D2-622A-AF3B-57CA063F0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2898D-8491-494B-880E-FC4557A60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016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6EACEF-B7C5-73CD-731A-E599E0604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E8B8BF-BFCF-DD38-B8EE-7972B38F9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71D298-C59C-DAD1-2844-01B7EDE84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D288-FA1A-4758-AC47-4ED4B174DE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5B2106-0924-05AD-F0E1-5BA96895A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966989-0CDE-D7CC-E3DA-025EE7561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2898D-8491-494B-880E-FC4557A60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793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2400D4-090A-8169-8C2E-F213C21A8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BB759A-0004-7531-B083-0E1AFBE6DB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3DF827-1C36-8769-06F3-7DF8BE95D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A06692-C2A1-960C-33D7-C61376BB8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D288-FA1A-4758-AC47-4ED4B174DE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0669DB-4F2C-4D83-DFEA-0B429B7E5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D8DFFF-9D06-CADA-48FE-440693C21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2898D-8491-494B-880E-FC4557A60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012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BDF825-0D56-130B-BBA8-E3B35CF19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633EAF-B5AE-9BC9-FE7D-2BEB5F695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16E32B-8729-A32D-FBB4-B46D0B481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8BC4B2F-ED10-28CA-D688-23109D26EB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D9B2E85-649D-60F9-A2CB-81DAE0996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C9E2902-8A1D-84EB-6754-414932F92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D288-FA1A-4758-AC47-4ED4B174DE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8D3B6DE-4392-2C16-0003-E207A41ED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E71A6F5-4C7E-0190-4EA3-4A943DC4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2898D-8491-494B-880E-FC4557A60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670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2BD54-AA4F-15A0-6DD1-F626C2EF5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3B852F-B88E-D836-6D6B-2ED37CCFA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D288-FA1A-4758-AC47-4ED4B174DE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377460-E931-6F5D-07CA-2A8B56BD9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A05E9E-E1CD-996B-7585-B7EF72559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2898D-8491-494B-880E-FC4557A60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74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F1E29C-64E3-A232-A2F6-C903164B1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D288-FA1A-4758-AC47-4ED4B174DE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B12169-3714-6D1C-38AC-E9E8FA518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2F61CF-FF6F-A29A-7A57-ECFDA58AC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2898D-8491-494B-880E-FC4557A60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877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364198-7383-E8E6-D4C5-1F8AB0CD5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B53728-6BC7-A56E-6144-D3BBF9763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84550E-2E07-D6DD-4BB6-4DF4E19EA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902F65-D450-11C5-08F6-D35E5D315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D288-FA1A-4758-AC47-4ED4B174DE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38BC4D-71BE-8167-16B6-AA83EE13B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0E6620-F7DF-9EAC-F2F9-654BEACEB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2898D-8491-494B-880E-FC4557A60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837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A32D80-34F3-0A1C-905D-CB21F2DA0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3FEC315-1640-C444-EE29-FF314C8C0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A9D93A-716F-9A18-8B0D-C015737F7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F119E4-27F9-FEE9-3C88-6CA64E158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D288-FA1A-4758-AC47-4ED4B174DE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244617-5595-1FE9-37BD-014AFA50A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3C955C-0762-0B27-172B-6B666D8F4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2898D-8491-494B-880E-FC4557A60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816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61B9ACC-2234-9D87-83F9-DEA2B19A9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B930F2-BC1B-C6E4-3E64-C103BBC9E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60ABC0-CEBE-9426-BC58-7595A8A63E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3D288-FA1A-4758-AC47-4ED4B174DE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74D55C-A60F-99A6-E14D-D316B86A58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1C8EA7-5DDE-BE38-F11E-A617AD3CFA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2898D-8491-494B-880E-FC4557A60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322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3746" name="Picture 2" descr="11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23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2024-03-10T07:36:44Z</dcterms:created>
  <dcterms:modified xsi:type="dcterms:W3CDTF">2024-03-10T07:36:44Z</dcterms:modified>
</cp:coreProperties>
</file>