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C162E-817F-1002-295B-F0FBAC0E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1B8DC-9E54-8F4D-6441-6E9A7E74C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4CDC2-4036-6829-57FB-01A16EE8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0A70B-8779-AB87-CF39-D213ED5C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0D1B-B148-0A33-C201-7DBB3B16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E369-3B3C-7C97-7308-3FDE7297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0B4C8-8AE7-C4C8-C5D2-5A11C0F1B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24073-D8D1-80E8-0D2A-36DA8E4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C830A-B108-B2C4-D1A0-BC982D5A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F4A8E-3A26-5A1F-3D8C-81139BFD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8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F2BEC-CB19-4659-0255-D72931C1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CC59E9-8D3F-B6BC-41F2-C968BF68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E2171-A2A8-A98A-0EF3-E21B03E3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2436B-E65A-69D5-434C-E0B33AA2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34C9F-C218-BE66-1E14-F30EFAF5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3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942DC-BDF6-53F7-A6A6-9AE79A0A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85938-2156-B250-B36B-CE56F64A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A55F0-8371-FF7B-6EDC-7AFCE1FF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6738B-7760-EAEB-8231-6353E7D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208BE-D923-AECD-2C41-56F01084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5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B24AF-EEA7-53AC-C09C-CABC007B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81F41-56E4-62BA-0302-5212C03C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2BFF7-EB6C-4DFC-8592-BB839030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DF78B-D5C2-F72B-0ADD-D43222CA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0D13A-C7B6-8F32-FFFE-FDC9D79F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7927-4CC6-E2C9-AC99-6950BA0F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44D98-9C33-AA8C-308B-FC4829096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77B3-F832-A0D8-641C-1A39BA4E6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F2CEA-1B35-5F0F-6AE7-BB3B98C9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81F4E-4DA2-2366-D0E3-F10DD92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760F4-14A7-69DF-8FD3-799ABFA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2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E3F0-2D8E-E5E5-4CDE-72DC1FE0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AB758-55F1-6286-EE66-A89F6791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6C01E-0CD4-1B64-E184-DF170698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39D84C-B5EF-AF1E-FE0F-5A16981D9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4EB7C-2591-7A5C-A61E-E370A4E6E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A16CA-6970-9197-DCA1-027277D8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88F20-C6AE-D83A-58AF-DDCF71B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4FF9B-2AF8-CBE1-C81F-B8FF22E1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B7E88-FB2B-873F-DFC1-1B76297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1014A-11D3-4E3D-1C2D-06685549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BA108E-723B-8546-3F23-ADEC4060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3B7A98-9CF9-B20A-EAE0-84D20A5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117A4-6208-0234-01AA-6DCFB010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DE8C3-880D-F71B-B97C-EDFADCE9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C0D7-EE5C-8416-D0EC-2BDCD0FA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7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ECC3-AA85-868C-0F80-C44F95A3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60687-D5BA-0A63-AE7F-F5E12DB1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10FEF-61EC-3D54-5010-AF0C476C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46E5B-D716-A03E-4D80-2B214CD7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618381-F0D5-86C8-08B8-289B172F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BC9F5-41D4-6DC2-4366-7DA88681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9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F65AC-A861-4BCA-3B9A-CEDC8C97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74A82-1221-C4F1-335A-F420AEE73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1FC69-9DDB-7D44-4912-0CE63786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DDD54-F5D1-9969-460C-43A7B00B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C8DA49-A0F8-A6A7-CA48-288FFD4C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22DBE-1DBF-C4C8-032C-D7ECF25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1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86EC2-DC5B-4037-0273-033EBC2B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63FE9-A14C-D3CD-0FC4-57B5B50E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2C715-FA5D-49A2-D471-998397939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A714-5794-4B31-A90F-D112511BB0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A326C-639E-824D-DBED-F1367E0E1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2E74-D299-710B-A45D-8DA7D11EA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A043-B185-443D-B9B8-C8C7EA2884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4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42" name="Picture 2" descr="11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867" name="Picture 3" descr="115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2024-03-10T07:37:17Z</dcterms:created>
  <dcterms:modified xsi:type="dcterms:W3CDTF">2024-03-10T07:37:17Z</dcterms:modified>
</cp:coreProperties>
</file>