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F14B-B87A-96FE-8F9D-0B2F273CB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A2B64D-E4AE-012C-227F-80F7190B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667A4-E8B7-220E-2598-73114B46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B6AE6-3F1A-5DED-B8AA-2E47AF17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C8F15-5A42-17E4-F0EB-1D993798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54C9-E526-400F-2616-956D14F0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EDD94-3A39-A16C-BE87-60658BAE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E4451-888C-E248-294E-C47A2641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7677B-90D7-A295-430B-F8EFFE75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84F5B-57B8-479C-D503-87DE7016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7A18F-1506-1FAB-FFA4-B0C89A756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07C7F-2CFD-91C3-9207-EB5C53A6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BF4CE-26E6-512E-29BA-03A933AC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CA48D-279B-2E91-A5E8-80ABBE4F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CD8F7-B70B-C116-ACE6-F86B9834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7BD1-17DA-5B5A-CBC2-B01D58E5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ECE3A-B230-849A-477A-8CED3B52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D828D-57D0-C5DD-8F54-BB2C991C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B558C-461C-6531-311A-4AB3141B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568D2-9440-E8EA-A04E-34AD123B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64C7-B169-79A8-33A8-FDC2FFDF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9932-DA42-503D-70AB-02B8335D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843A0-0D48-02D2-5769-84483010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AA9A3-EB12-0724-85BC-26DE9328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A9624-E6E4-7548-658F-5F1B8A07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3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8357-CAE2-3C81-80BA-CE77328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4E39-0878-F2E0-8401-79D144933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D63C1-7718-AD79-2AC6-3B64B0DA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B2141-A55A-604C-82FD-99F9CBC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911A6-E772-9A3C-1936-7627E376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F97F9-9482-F68A-DFFF-D71F82B4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2867-4BC0-74C1-DBA5-1C3C4D87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C43FD-DC30-C462-EDC1-EBE3D3E5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D9E7A-0AD2-CD16-5EA2-EC8D4A27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1B31C-0051-8DF6-84A9-C3F2A66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1B2AC2-9D18-22E9-B4B6-EFAA27A7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364A8B-733D-8ED1-4FAA-E2DE23E3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4FF43-1751-AD40-5BA9-E786F6D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2B07B-17E7-1446-170C-B127B5A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983CB-16D1-D627-DE81-5842E5F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907B8-CAA1-B9C0-493F-BE9BB3B6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DA2E5A-6B7F-C0E3-C8F7-FB76A4FC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BC8746-8DD7-C83E-0F78-F6C23AE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195B79-FA99-D6C9-C04C-EDCE50F0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E325B6-7642-FF42-8B49-E2ECDF2D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45A70-E9FF-EF78-EC0F-11E22EE4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2737-ECF5-2131-3DB8-CE4F13FC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4A639-AA21-CF98-66DB-A35BA6E4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569F6-C81C-EC2A-4DB0-76850A13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F24EF-9061-440D-95A8-D1D54DB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ECE83-512A-38BB-B136-D599240A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4E8D6-CB50-3F9B-2052-AD1747EA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0C5D-83D3-3D61-DAB4-462DA099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C3BC1B-AEE2-8382-D7D5-99C73BAA6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67004-F0CE-9189-8CF0-075564E2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E44B9-2135-2F9F-234E-BB108B13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FC21C-E62F-003D-78B5-2037CEDF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DC9A9-8E85-73BD-E86C-878F366F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CCB269-5E1B-54C7-F1B2-4956A60A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11498-DEF6-736B-04E1-059342DF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E39BF-F68F-D3B6-4561-7A76584AC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F1D5-7B66-440D-B081-D77CF72328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1371D-75C7-7C87-F797-08C18C86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07D5D-542A-1D24-E58A-D09203411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6A38-0ABF-47B8-B24E-E09B30AE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90" name="Picture 2" descr="1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0915" name="Picture 3" descr="1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2024-03-10T07:37:39Z</dcterms:created>
  <dcterms:modified xsi:type="dcterms:W3CDTF">2024-03-10T07:37:39Z</dcterms:modified>
</cp:coreProperties>
</file>