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FB6B1-0DE6-E800-3E8D-7F72552D9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E0B6FB-C507-41CD-3455-6678EE2F6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4A6271-353C-4C71-D474-B596092E2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1E71-AF76-4582-9788-FAAAFB0571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F475D-0E50-0B4A-FA45-3108DDBC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E7093D-6A8B-1869-0573-6744A55C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4711-67B6-432A-A047-1EAA9CBEC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24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0D33D-69C4-E669-B526-A91F7E530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6C0EFC-85FA-EB3D-A561-498808FF3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A7B11-035A-007C-C454-BAD9C8488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1E71-AF76-4582-9788-FAAAFB0571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9E8ECC-398A-F1BD-71FC-E77DD341F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1CA0DC-B357-AF77-4CEA-6DBFA337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4711-67B6-432A-A047-1EAA9CBEC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28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B7C68C-D1CE-96EC-8326-0815FA550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CC222D-51E8-72B5-524E-A2BF57CFB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F25705-52A9-DD3B-CC17-DC0B76FA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1E71-AF76-4582-9788-FAAAFB0571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F693D8-363A-D936-6758-70C09058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6957F8-3705-244D-174F-140719A1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4711-67B6-432A-A047-1EAA9CBEC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47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4839E-7F54-DF75-F19A-E9AFE6DA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8E1EA5-8831-D3BB-CDB2-AAE45773C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124B6C-5BD1-032B-2C43-DED89309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1E71-AF76-4582-9788-FAAAFB0571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6E44A-06B7-ECFC-87C0-5A5B03BC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7C2F6-0EAE-0D3E-C56F-07EECEFE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4711-67B6-432A-A047-1EAA9CBEC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43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5EDF2-C6D5-E0BC-B70A-D9DF72AFF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B33C55-CF2B-BE7D-1104-B8A47A037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979A9-438E-2FB3-CBC8-1E0FE906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1E71-AF76-4582-9788-FAAAFB0571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A1EE0-F1BB-6E1A-E35A-4C4C2509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BD7701-936D-30C5-8BE0-DD2B50E4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4711-67B6-432A-A047-1EAA9CBEC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79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5BC0E-F5BF-E8FF-3D41-289903A22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F3ADD6-4166-D075-DA87-6793B18C1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90C55E-1ED2-2999-FD1B-AAC0F7F6A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A2BC19-D7DC-F985-5B6B-5FFC7A87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1E71-AF76-4582-9788-FAAAFB0571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6BDF7F-5319-1E2F-CD79-43DEFF84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279964-4888-B47C-F332-A14FFFEA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4711-67B6-432A-A047-1EAA9CBEC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60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49CE3-BE7B-B828-F33E-89BA5CCFA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FCCAB2-4E11-9510-B8BF-32168A015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9EBC74-D704-8233-DF4D-AE77A5D7E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583673-2577-A207-E3D6-ACAF0CD34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B5903B-0B72-3123-DD71-0896960D2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1BC78D-F2DF-5311-5482-8D41C8769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1E71-AF76-4582-9788-FAAAFB0571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EB7EA4-6498-3504-C9A2-2D6BF82A4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B83B1A-F918-C674-7CBC-BC6C1FB8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4711-67B6-432A-A047-1EAA9CBEC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93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F4069-07E0-535E-61CB-09C3ECF3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BC284E-83BD-42C1-A2A0-6C0BE4A3A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1E71-AF76-4582-9788-FAAAFB0571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9C21B0-EA7B-93B7-E2F6-D34351F0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0205C2-1890-115F-D001-28BB3908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4711-67B6-432A-A047-1EAA9CBEC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79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FFCBD4-1A49-0066-9D44-3BABE5B5B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1E71-AF76-4582-9788-FAAAFB0571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4A7B0E-9980-C58F-A6AB-02D6D84A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9FD9FA-4880-4939-CE17-9EEDA572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4711-67B6-432A-A047-1EAA9CBEC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727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D47F6-CA1C-EC35-B3DC-9DB7CA28B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C8DEC-DBCB-3627-837A-DEE20C833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02ECEB-8CB8-B7A2-AA71-E58E2E342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A955B9-E0BE-C53B-106E-AD645E20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1E71-AF76-4582-9788-FAAAFB0571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C87035-855B-FA4C-B357-18D102BB1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6C7A48-AC8C-1060-592B-1F364C96B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4711-67B6-432A-A047-1EAA9CBEC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40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149E-ADAA-F0D5-93E8-E188D718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F43E42-51AF-4468-059E-E1D6BE7D9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9A0002-A46D-0441-1AD8-497D90B5A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2710F4-247A-0D0B-07A6-9693D10DB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1E71-AF76-4582-9788-FAAAFB0571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25FF9B-8328-C8A4-1DEA-921ADBBAA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46B714-7AB0-A5A2-08F7-2252581B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4711-67B6-432A-A047-1EAA9CBEC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96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876859-AD16-A7D3-A650-625A11BD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978B92-18C5-EA4C-4136-C19715536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AFC41-0DE7-1BA0-48D8-9AF40FC3B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21E71-AF76-4582-9788-FAAAFB0571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A35FA-4CCB-413C-9468-FB5106BF8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13BB5A-69DD-41EF-C31B-844B4C968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94711-67B6-432A-A047-1EAA9CBEC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94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9890" name="Picture 2" descr="11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0915" name="Picture 3" descr="116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2024-03-10T07:37:50Z</dcterms:created>
  <dcterms:modified xsi:type="dcterms:W3CDTF">2024-03-10T07:37:50Z</dcterms:modified>
</cp:coreProperties>
</file>