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B10A-E394-2956-0B09-071CC0F9A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6C402-4352-056E-1C2E-05B2C3865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88844-1D62-E9BC-BC28-2A1174F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B074-CC56-4DA7-3DFF-70EBD8C9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D6C19-2524-2D16-676B-82704A88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7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6822-8168-8C5D-A76F-E8AE568D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88C2B-D56D-AFF2-B14E-FF29C067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B70FD-22E1-B2AA-267F-F673992B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C70AD-3E89-DB90-6252-A5D46B31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F115D-9D3F-A596-2A3A-69A76179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9358A-044E-AD9A-28B0-D58FD5EFA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F834F-EEBA-CE45-DD2E-00831405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6D4DC-9B69-99B7-F8FF-42CB65A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8EDF8-53F8-2258-D568-089BD6DE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5FB1-321D-61D0-E77A-ADAA8FBE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28AA-EBE9-03C1-8F60-C385A534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C219-031A-23D1-D662-CBBDFC6C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77351-38A8-E7E7-5DDD-7246D5E9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6B143-C807-B331-11EE-BAF81F39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36182-5DF8-4C9E-7B98-A759AFB3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65E50-0A73-3777-24D4-0D662860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DE9C1-E67B-3870-4FA5-AC42CA37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53438-0676-DD46-5177-46E77770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B48F7-ED7A-D303-00FD-712159D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58164-63A1-7D65-A2A8-B1F5643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9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9701C-19F3-B299-7AAA-58309AFE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7C509-4050-238F-E82F-A6162E051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A4843-1052-A01B-46BA-37986238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1B03B-10D4-6BEA-9393-829AAAA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ECCEA-861E-CB17-BF33-22C3CD57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053D4-EDE2-01CF-7734-E2BC262A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8581-1331-113A-7859-19AF5B9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7E491-A144-4DD4-A199-87F2B650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EAC0D-B44B-0052-3952-6B0E909B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F08D7-7250-6335-D7E6-9DB29BBCD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8B4F17-424E-0FF1-F975-C0F655EFB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17DA11-7A52-245D-4C84-EF7FDE3C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363F0-1997-1AB3-A796-9D9BBE60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61518F-0A56-71BC-051E-3E984B7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4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6EFA-6967-60B8-F981-414CD7EB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A71F-9FBD-0F4F-4102-F4BE3E7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15EBC9-4C88-E61D-AA0F-B9B43DCA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BD4F-B258-BBF5-6E0B-3F22504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7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4417CC-BD15-B417-E903-A0FBCEF9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C232F-6FE4-2256-453D-845B488F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DB726-DB56-18B2-BF86-924D8D0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3EECB-DC4C-A6F8-7FDE-37EECB7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15A09-278B-9556-602A-D8C44302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7D9DC-C10F-BD25-87E5-5B9872E8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15F29-8648-67CB-4E29-13BBAB5E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E7740-F77B-A532-A8CB-9ACB205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512CA3-EF5B-7918-D2E9-6209385F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9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C08D1-E55A-BADD-17EB-2D887E69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99AA3-4190-E2B9-264F-FE82A6937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A3787-A738-E4B5-9378-C6CBE62A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4C456-2CFA-476B-4994-5B42CBC8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06CC3-48FD-130C-E64D-7C66E18C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BC6C8-1377-D6E8-C80B-DB1C48C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388B95-1FF7-850C-20E7-F9D67AF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094FD-A868-6AFF-3CA6-129B2C7E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77606-6FF8-3AD6-AEB4-6C0FE2AE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8B69-7272-4C07-A9DE-BAD43D5B58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FD665-2E05-A501-B30B-BCAA9BA2E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6FB8C-3846-1D3B-CF8F-F0173222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9F35-5440-4AE3-9BFD-A1EE19C56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938" name="Picture 2" descr="1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2024-03-10T07:38:12Z</dcterms:created>
  <dcterms:modified xsi:type="dcterms:W3CDTF">2024-03-10T07:38:12Z</dcterms:modified>
</cp:coreProperties>
</file>