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7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129A89-7CB0-8A9F-6330-0B63764E0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DD29D7-491B-8A3A-9DF5-8E7BF39AD6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3A8D6E-D369-B18D-815E-652483902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96B65-C356-40CC-BB22-C3BD99DFCB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F7D699-AEA7-2787-B4A2-8F25AC928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A1DB85-F996-56DB-6D47-0D307BE00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4720-7283-466A-BE29-3A90A4B77B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658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DE647B-0ED9-78C1-63DC-FD6CF2A08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FB63B0-519F-F5EF-40E5-7F3CA81DD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D57E58-C208-FFC6-7A88-123A2E716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96B65-C356-40CC-BB22-C3BD99DFCB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FD1C2D-FBCD-3AFB-0077-A80386D0A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864CD6-42BB-F1E7-C6B0-4D51A3172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4720-7283-466A-BE29-3A90A4B77B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296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3F88A8A-3835-F45E-33BC-9586BD1F56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CB2DB1-3366-ABDA-A060-17A6BECB9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A7D04C-F5CA-84DD-1C24-6466D54E8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96B65-C356-40CC-BB22-C3BD99DFCB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D221A9-63CF-34B5-28F1-8274CEE5B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864540-BF1E-016B-BEBA-8FD494761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4720-7283-466A-BE29-3A90A4B77B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266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5E32E0-834D-9140-0455-934D0EF3D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0AF584-D933-5123-B97C-33A6A87D3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AEE04A-712C-F4E2-0101-D2EF5B5E0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96B65-C356-40CC-BB22-C3BD99DFCB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7E8185-81C8-BED3-2789-77041AC19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AA95FE-F5CC-84BB-55CD-BA66506B7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4720-7283-466A-BE29-3A90A4B77B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875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DFBA89-EB82-EB12-DD14-B9F8588E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E993CA-49CA-8CD2-394B-986DA3038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4D662D-AF8B-2C44-4ABB-43B0541B6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96B65-C356-40CC-BB22-C3BD99DFCB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0C4DA7-7648-653C-4F95-EB3C6282C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A8C7AD-8F01-15A8-B8FD-0BA0D8A02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4720-7283-466A-BE29-3A90A4B77B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210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93E2A8-59BF-7CED-2281-2B11FDD07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23D64E-7F8E-E37D-7B76-E1E628B339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1D8F25-DC5F-B7B7-BBBF-5BDF026FD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9779C1-AED7-331A-2F85-88BF95AEB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96B65-C356-40CC-BB22-C3BD99DFCB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82186F-E00E-E5F4-39D3-95F85270E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E75CF8-ADF7-BBDE-B942-0EEE241B8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4720-7283-466A-BE29-3A90A4B77B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365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96387-A7BD-8ECF-20A1-00E0772C7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1E81C1-553D-0550-AE54-5CA1D8FF9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1D1E52-9DA4-85E0-1107-06DEEFA8D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F691AC-3A8E-DFC4-6DB4-53F42BF77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CA56FF9-506B-BD61-6CB4-0CB4A846D8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C69B80-E8C7-B27E-7700-B634BFF66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96B65-C356-40CC-BB22-C3BD99DFCB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3B2712-DA29-4F4D-B7E0-77BB53F18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EB52DFC-E7D3-DA5D-F76C-6CFD8C68E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4720-7283-466A-BE29-3A90A4B77B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525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1A149C-CD2D-B349-AF73-7A0AB874A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27FC993-7CDE-9147-A8E1-270670F5C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96B65-C356-40CC-BB22-C3BD99DFCB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33E07D-D714-9C81-59B6-AFC7B1592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FA7D04-2170-56F2-9A48-FE93C05BA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4720-7283-466A-BE29-3A90A4B77B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261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F6A864-8D34-1383-BE38-902DD5C0C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96B65-C356-40CC-BB22-C3BD99DFCB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08E0E48-DD63-6286-4FCA-024D6C502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6B8F63-2D17-1ACE-4BB1-CCB50BCDC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4720-7283-466A-BE29-3A90A4B77B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05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169989-90DD-7894-3EB9-D5CCEBA06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4067E6-665B-3034-015C-752C8F585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B06BE4-7D5E-4C28-D5B7-A4C996064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5E454B-113B-F875-F074-F2E2E560B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96B65-C356-40CC-BB22-C3BD99DFCB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118CF5-E1CA-0ADD-6528-48112E365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7F2C87-C680-0B31-3B4D-D9C898CDD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4720-7283-466A-BE29-3A90A4B77B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580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46EF9A-EFB0-FE89-90D0-2C44DE725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B5C276E-3D59-659E-7F18-445FBFF5C3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382EBD-AF03-E9BA-6EBC-F0C5BF9DA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957BDF-000D-8F5D-0C26-65C419C35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96B65-C356-40CC-BB22-C3BD99DFCB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E0A262-F7A3-8D54-CFBF-89E62728B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08B08C-92CC-6BE0-B73C-8584C48ED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4720-7283-466A-BE29-3A90A4B77B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481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9CBEB3-03BD-A26E-5F8F-51372CE22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C1B0F0-B81C-06D1-F542-876D66199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B76FD1-3345-4003-1642-78BDE06FD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96B65-C356-40CC-BB22-C3BD99DFCB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3704C7-3D1A-76F8-8677-CF3AA9E6D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77AD4E-8368-7E17-BDC1-D13DCF3F56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34720-7283-466A-BE29-3A90A4B77B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289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6034" name="Picture 2" descr="11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7059" name="Picture 3" descr="116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14288"/>
            <a:ext cx="9124950" cy="687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97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2024-03-10T07:38:56Z</dcterms:created>
  <dcterms:modified xsi:type="dcterms:W3CDTF">2024-03-10T07:38:56Z</dcterms:modified>
</cp:coreProperties>
</file>