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4F028-E7BC-5CD0-3569-D3366A81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4C7C2-8959-D2F9-2D63-5EA4446F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A97A8-D819-0975-A8A8-8CF4647F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71430-E447-A502-200B-A092C11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63164-5C3B-6F06-D517-D0D2C304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17C1-6803-2282-9A18-95DFE3C5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51B0-1477-DB16-E82E-D4EE70720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6F63B-1A17-583D-AFA7-CB09866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8C6AA-0639-0CCB-824D-6E41480B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6A4FB-5543-A654-5204-3169CF21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75A59-F997-BBBB-DD13-C6183CF6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3B48B-C903-3408-DF3E-498F546BF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4CCA8-4A25-488A-BEDA-3ABC4029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A503-423D-4C19-2587-0CB05AF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41128-31AA-95F0-8FA7-2EF9CE05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18977-9C02-9E17-D65C-76DF0DFB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6B5E7-100B-A56D-D1C5-B4E36E7E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01ABF-7523-52B6-CF3F-D0ACB9A8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6E458-75BC-F7C5-AE9E-8D4D1C9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3717F-299E-0FEC-39CA-67CA9DD8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B4AA9-5BF1-F1EB-D373-F596EF11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C4CF7-D7AC-DB11-3231-4D707913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F218-DD65-874C-C64F-AF59E24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D0BD4-7B0E-E50F-FC4D-930E182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98451-D5CD-F5F7-3F7D-ED844545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1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CA55-9CEB-07D1-8602-6C9E9303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6D39D-3321-3698-D3AE-7B7402F7D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44436-24BD-89EC-E721-B7144D6EC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8A061-5BC2-5D5A-A240-87B190D8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F8A76-965D-3BD3-53B2-EC04C838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567F3-F54E-2C34-97E0-FA13A172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B001-8867-CAD2-A210-C2B84065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E8984-F265-8204-ADD1-8793F1EF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D4D238-1261-94FB-3C88-1FFFD9E56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6E04-268E-3524-5E03-95AC8E08D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4822E-A0B7-9E9A-E159-E4DC939A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A4422-C080-C8FC-B410-E5115474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D9E9F-7DE6-A1F3-2620-8A3892E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88AA46-E7E8-9E97-1B10-6ACA88A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2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08E43-755D-C048-CFD3-9887FF4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17042-DCCA-5A67-5389-25200CCC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885D88-8F98-74C6-CB6E-DDD72BB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14FBD-B7F6-F224-FA7F-FB8172F5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583B62-C005-0DE7-484A-7C991BA6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F9F6D-23F2-FDED-2E90-A281C4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4056D-9AC0-28B1-A207-F560ED48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E129-4C37-4B33-9B79-5B814006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786C9-6B5D-8A47-D0F2-B045C6A0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5820F-AD6B-6437-852F-D56A4F7E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AAF9D-2FD7-C2AB-6E7A-934D2F4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CC9F-D77A-38E1-6BA0-8CF9653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562C0-3057-9CDA-7E06-FDEAAE0C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E169A-F750-F5E9-D900-26E4827B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9ADE8-D6F3-1C8C-BF19-D26EDCE9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D2865-5B1F-D7A9-120C-678719A3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18E95-64EC-97BD-7CF5-FDF42345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785BC-3A9C-813F-1408-57179A72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BE868-1C7C-D704-9B43-C0905E6D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F1B76A-2C7D-3AC4-450C-5A0EDC7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0E6F7-3B50-D6E7-A581-EDB303BF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914FC-F8E0-9850-22DD-AC8468751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E975-1DCA-4D9F-A935-0F8A048D31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96668-2A38-97E5-47B2-C58D83624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E1A47-C849-8624-E688-7D9FD9383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8796-368B-42AA-9432-65525EF91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0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226" name="Picture 2" descr="1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2024-03-10T07:40:25Z</dcterms:created>
  <dcterms:modified xsi:type="dcterms:W3CDTF">2024-03-10T07:40:25Z</dcterms:modified>
</cp:coreProperties>
</file>