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7A7AC-B456-28BA-FD2F-F21A9021C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1BAD5F-311B-8DEE-ECA9-F00857840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C2FDB-FCD4-F5DC-365E-588E6B89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634-E9B7-4B0D-BB5A-A4CF5ADFFC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6168E-58A6-7450-38B0-5220D552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BBB06-9DCB-FD6B-6F23-83C5AC5D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5D36-B2D9-4469-B311-C89D5C56D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7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B64A4-A007-FA88-D815-1128242A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8A44D0-7EEB-F06E-2426-EE312DE25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38865-AEA7-ED55-AAED-BC2BA76C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634-E9B7-4B0D-BB5A-A4CF5ADFFC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9FE72-2F25-AD95-ED27-EFB780B8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BA1D0-D5FE-E143-A238-BB954CA8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5D36-B2D9-4469-B311-C89D5C56D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EA3177-DF53-2332-2B07-8C2178FC3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B20F20-E3BC-ED93-9722-BE0BD0B7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52A9F-0E31-1D8B-055F-71521DDE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634-E9B7-4B0D-BB5A-A4CF5ADFFC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6C26E-9A19-3150-D6FF-4C4B9B72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85C8F-BD88-5647-688D-5CF20341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5D36-B2D9-4469-B311-C89D5C56D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00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34A96-9052-CFE6-010D-6A9D89F9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9E7DC-62A7-4646-2E81-F78D91DE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7496B-935C-1DE3-B1AD-4D9D7F61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634-E9B7-4B0D-BB5A-A4CF5ADFFC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5DEDF-C6A1-40E8-CB74-5A47A7FE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AC4B3-4FBE-9DE2-56D8-C700D525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5D36-B2D9-4469-B311-C89D5C56D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7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CD948-C980-A0B1-822F-CD3AFC90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DD8BA2-63E6-008A-26D3-BD991FCFC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3209A-7D2B-A770-BCBC-F2A1B915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634-E9B7-4B0D-BB5A-A4CF5ADFFC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18FE7-687D-CC5B-C87A-D7F58E31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EE8DA-7AA7-262B-B0B9-4FC0A13F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5D36-B2D9-4469-B311-C89D5C56D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1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FE56B-C8E0-25A5-38CF-071D28A9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E2741-785C-29FA-0B38-3A93D3432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FB9E2F-1E20-2317-FC76-E18559F76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B3AAEA-FD25-636E-1A0F-98C603C9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634-E9B7-4B0D-BB5A-A4CF5ADFFC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7FAEA-BE38-041C-AB77-F008E700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AE8E2-A817-F405-9F31-08C77F03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5D36-B2D9-4469-B311-C89D5C56D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98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20984-A084-934D-5F44-18DE6062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757FC-5E16-3B59-BB49-DE2776D6E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069D4-3CD6-0D06-5663-36071F2D7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EEFD4D-3F03-FBCE-AF9A-2387FEBCD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7F9DC3-02F4-3303-5734-34F5F7194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561BEB-AAA7-5C3B-E148-2DFBB649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634-E9B7-4B0D-BB5A-A4CF5ADFFC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A21B92-E7D3-0878-6D4C-002AA98F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14D9E4-C4FF-6E9D-1874-42932A82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5D36-B2D9-4469-B311-C89D5C56D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2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BCF39-F074-660C-8A62-0A5239C6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4C3FD9-7073-0A5A-19F6-0ABB360E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634-E9B7-4B0D-BB5A-A4CF5ADFFC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4DFD14-699D-1A2A-3F04-5507D22E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9F2542-A7D7-B949-FEC9-C00C1CE0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5D36-B2D9-4469-B311-C89D5C56D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54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4CA643-FAF6-9A9C-8B21-2F222BB1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634-E9B7-4B0D-BB5A-A4CF5ADFFC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FE216B-FC71-59B1-BA6D-EAC1DCB3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82E8AD-BB03-BE35-38EC-E1E5B29D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5D36-B2D9-4469-B311-C89D5C56D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7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64ED5-60F0-CF59-5601-2C8F9FC7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431DA-9E01-9A43-BDD6-3F836A001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A495EC-C198-C0E2-2A0A-40B6231D0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218BC-15F4-71EB-46A2-0A8ABC51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634-E9B7-4B0D-BB5A-A4CF5ADFFC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9769C-D1B2-B0C3-0D39-FBE942C7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75EDA0-6787-6C57-4399-C93B6EEA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5D36-B2D9-4469-B311-C89D5C56D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07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D3E43-0FFB-A064-4529-0049E56A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19AD2B-F912-C1E2-13A4-5552E702B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43C142-C20C-6F47-4A09-D9883DC3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E1529-6123-885C-47DA-2FFDA369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634-E9B7-4B0D-BB5A-A4CF5ADFFC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53AF3F-8E45-D51C-8B47-0773ED29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2DEE5-2DAB-46C4-084F-FF486C81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5D36-B2D9-4469-B311-C89D5C56D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710F5C-2A7C-0C66-DAE2-D27D13B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C0791F-41CC-0108-CFD0-A302238E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29CC6-D125-BAF1-66AA-E51FB91A7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6634-E9B7-4B0D-BB5A-A4CF5ADFFC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5305C-EDCA-DF10-6B91-D3BC4FB98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2DF63-8A88-887C-5B28-34935913E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5D36-B2D9-4469-B311-C89D5C56D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20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22" name="Picture 2" descr="1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2024-03-10T07:40:57Z</dcterms:created>
  <dcterms:modified xsi:type="dcterms:W3CDTF">2024-03-10T07:40:57Z</dcterms:modified>
</cp:coreProperties>
</file>