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C3026-B3E5-78F1-79FD-04E904863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2A71A8-A7C3-C5DE-EF4D-E4B26989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259F4-4C60-938D-B01B-C4D54820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FDDA1-7685-C4D2-C915-3805D353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49227-9115-EEAB-46D6-CBFB0F5A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9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BAF4-93E6-186D-E02A-2D02D7D8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E68A0-BE80-0DFE-EBEC-8D8830E4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2AC2A-00E4-FC4C-0A06-FFECDC14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7D660-E35C-2367-45D7-8C47108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A1A61-37CB-36DF-4B8C-C3E1D9D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5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CAF6B3-1A69-D30B-C921-96B5B44B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A851B-C7A8-5285-7E6A-79DEABCA4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8BACE-69FD-0ED2-4F18-2CC34275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4FADD-8CDC-DB2F-2401-DB0C2D2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CECE5-E4F1-1CD1-D9B8-993A0777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168D-3B24-69E4-C00D-4474C177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A5357-C007-D9F0-B82B-CAE81E93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93541-ECB8-B4BC-40D6-B2570155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23F9F-BF01-82BB-A844-9633F08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CFDD5-CD25-AA8C-5D80-F8C423FC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D2D89-16A7-FEF1-322F-E03ADDD6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1CC89-19DA-298B-67B7-33A90F9A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5DE6D-64DF-34BB-0A04-3B42203D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9E62D-BFDE-8368-E358-398F7CE1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0E9FE-7DD4-4119-C2B3-1EB3A71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031D-D3CC-3991-08C8-505F8FA2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273C3-C950-B095-0DF7-B33C9E72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F06BC-B115-56FB-3F80-94D309CFE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D917F-3599-7F92-4F69-ECE7BB82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2D2D1-54DE-FF28-C2B2-B8C8957A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426FB-6B8D-F59B-6ED5-9A42BD1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02ADA-DD39-FF3D-DCC0-E9164A58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AA4AC-F8DA-86C4-A3D1-BE63AD6E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25A15-D422-10F9-4581-1E8B5699C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5B06E5-589A-92CE-A7FF-61FAE658C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78B369-54B3-FFB7-8037-50CA26643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CF4D65-048D-757F-A6F6-87C89003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73A8A-1161-04B1-D80F-FE02B7E6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05268-E0CE-8EE5-8FF1-8204463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9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9C1D1-F2EA-40F4-9AE2-9128A73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DB4CC5-C0CE-9D06-66B8-A02BAE39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D2C3A-31BD-1F57-3E48-B1526838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F8CCDF-5B6A-E171-F66F-48A6ADD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A7D9FA-8321-C644-F54B-5EF1F933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10AEF-9DDB-B9D4-6C5C-B38A8DC7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487A0-1B90-323F-EABF-1D31D6DC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6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184C0-D299-9503-1819-42968E2D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8EFCF-A560-160C-59CB-D4A2D177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70EB7-7AEF-6CF0-671B-90532065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E93AC-EF5A-09D7-5A50-C243F909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6F0D8-32C3-ECD2-556B-1ADDCA22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FAFBA-8C83-EC6D-D445-874F549E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1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B93D-009B-F7ED-6E30-516A6132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975EB3-9730-6000-4255-0242B168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76037-70BC-C212-194D-3CBBC255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005EA-77BF-7E86-2DF4-4E5A4C88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25715-BD59-D9A0-C22F-7C4E80FE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9A37B-55B8-0DF3-3AC2-5816581A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4C8291-0A45-2B41-0ECB-F4871630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DC59D-DC4D-D9CC-2253-67D63A64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326F0-A1E2-D8E2-2971-A71873C5A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BF91-367D-4BEA-BB62-8F6CFD08B1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567F4-403E-F888-25B0-6A40E8EA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FF25A-460A-0A4D-CC87-8D2D605F7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CB9-100F-484F-8A98-8A3651EC6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22" name="Picture 2" descr="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2024-03-10T07:41:09Z</dcterms:created>
  <dcterms:modified xsi:type="dcterms:W3CDTF">2024-03-10T07:41:09Z</dcterms:modified>
</cp:coreProperties>
</file>