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39779-B998-9313-37D3-ACFB122EB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EA591-C27D-FA96-4068-5B456AD9C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C1F98-F42D-DB6E-4BDB-766E8199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CE531-9F29-4A81-1589-D58E204D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9BB2F-B03D-8B37-8673-DBD678D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BE3AC-0C00-7AD0-4FBD-AAA3131B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173C7-C4AF-9970-1159-13BA699D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FFD08-2C28-4AFE-9512-7D7DF220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D242D-2FB9-288F-A077-6E5C7D7E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2D786-456D-301B-46A5-C79574D0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4F154-D596-3A27-6B3C-AD560FFA3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A173C-5576-4292-E2E9-49B02522C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6DD3A-E9FD-0B18-DA13-9E8295E5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414B5-E120-1D0E-E644-899ACB7A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49420-6452-045E-929C-A712F13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27FC-A65F-1D1B-DF38-A2BBFB70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A50D-41EF-9CB0-7A4C-19F005A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32D1C-F6AA-C7E2-BE86-F55C1DFE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73A42-D486-D8BD-CAAD-4E2DE5ED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6920A-08EB-307A-B120-92E7AA40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4689-C91A-FB14-5077-98539FF1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45A3D-9730-D794-7177-10173F17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F35D-E521-99F2-B82E-5DA39F06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937FF-D619-B94B-086E-370C7D0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C86B0-B93A-372F-34F8-74F8871D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3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C6D0-A1E3-47CB-D38F-29721ED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87835-4D19-4EF9-345B-B3DFAE024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8E1FE-22AF-AABB-0E95-72AAB77F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0E548-2699-C37B-CC92-2FBAC52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77A6-6144-45BA-37BF-DA3B6432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58707-0A6E-C91C-9D6A-088AC17A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A423D-71C4-B9F5-FF07-1F334A15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06BAA-A51A-C7DE-2888-03CA72E8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4464C-3E7F-6DFC-1BC5-908C04AC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D75A5-4053-28B1-C4D3-D6D0E433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086BA-529F-0A81-8A56-4D4B2C20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47E820-B1A4-2D48-3F72-9FBB9DF7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B6BDB-678A-1B74-CC85-DCEF46CB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33A956-2C3E-2BF7-ED95-0116E26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DC0AC-6189-3948-B960-70CDACEF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9E4E8-8AB4-6856-E2DF-18ABF774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49F941-C225-1045-8254-857EC0DF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9BC05-231E-8A5F-1C04-C39E6F2E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7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7C069-02C4-8DEC-B7C1-185231E0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0E80C-4C58-0876-0C4F-D344488E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8384D-F0BD-199C-9F23-ED11E88D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048E-4E66-F6D6-2B00-760D142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922EE-A834-5FFF-6674-1DFE0080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72943-C3CB-1909-CB3B-2B916F39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39C57-883E-B382-B383-9E7E2D54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6CC73-E3D7-594E-996A-1B6465C0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A2571-C2CC-7E14-0F69-4D6703EB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06D18-3979-6E32-D975-A2BE8BC4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C9FECE-F2EF-9A89-BE60-39C3C6851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432B0-34D3-D5E4-5C5E-156683A5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83281-96C0-84FC-B4E6-1ED797F0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CBA85-BF77-C7B4-F982-8FE86D8B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C6BCF-9F72-275A-D89F-54C794A3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8A11B-7C91-5B3E-CF62-D97774A8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E10AE-FA75-766A-E792-4DBF836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AD265-5C21-C190-07D8-ADBEC13F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7839-4903-457B-B289-4D3DF7036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E5214-8FD4-7201-7C9A-9EA97E09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A4CE-5A0D-3995-EC38-5DFB3611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A643-0F0A-45C7-9238-C98C9D21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466" name="Picture 2" descr="1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2024-03-10T07:42:03Z</dcterms:created>
  <dcterms:modified xsi:type="dcterms:W3CDTF">2024-03-10T07:42:03Z</dcterms:modified>
</cp:coreProperties>
</file>