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D0868-8E1F-F408-7A17-505E6D844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5EA4D1-8C7A-C181-2BF6-B3EA7E052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DD56F-D482-C671-F1EA-95FBA57E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79683-C1D5-5081-829A-781CECAF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20E2F-06C8-6C18-B72C-BE4641DF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7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E26B0-6FB1-BDD5-8919-71A8CFDF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45F6F-CDF1-6CD8-CEB6-6C9280A3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F003F-4F36-8315-E12E-F3023BE9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E278B-1E9D-ACB9-B41A-2160B1B9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B1EFE-2D87-853B-20F2-F1097B4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5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5045D-B749-8E8E-BD50-716F014AD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7C53B-95EF-77D8-E6DD-BFCED8261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EE24A-F708-481B-433E-0FE96E2A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2B007-0094-9301-7205-D3A8B7E6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4E973-EDCA-1F5F-81B4-7C5F4BC3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2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291F-CA02-5A87-414F-72213C84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36A5E-8FEA-D10A-6DA6-7B2DB132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736FB-926F-CCDC-1A3E-9E07C78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03E96-7088-8F19-5AD0-26969D58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0C83C-8844-171B-6333-DC963FB5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3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F8CCD-AE57-8E6F-83B1-FD012C75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6DF1F-B17A-A45F-4AEC-4BE69756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61E6D-0F60-41EF-E66C-844A03A1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C0315-7B0E-EABF-0BCE-D992262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210EB-0F36-6A6A-5999-8CC4A1CF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5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0142-F946-79FC-00A4-FED9526D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026C0-9B36-4235-09E2-5FEEB2FFE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542E2-24E4-060E-F739-EB7F379BC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88B32-DA65-AD6E-AC42-A3D468F1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0D8E-E613-6144-B781-267D7F91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4B036-4C96-D8AF-4DBA-7CE4CE19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405E3-235E-D009-AF89-F26C52B2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9E8F0-D088-347C-6CA2-E1FFAF97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4411B3-91AA-09BF-82C9-21BB2FB8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E45B48-554E-696E-B4D4-D5685B696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8376F5-52FB-67DD-9FF1-CC289E02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5F610-0B3A-D565-5724-7A3FDE7C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B15691-B493-67C8-DA63-4F1CBCC1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995A9A-8E69-5C6C-C85B-06C83189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54399-A79D-2C47-2219-B2D8FF50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C4FA9-2200-0671-8B90-B470FC3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EAAD7C-E02F-A84C-AD4C-132A8059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42AD40-A48F-25D0-9B3D-754EB985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F17687-4109-8A23-3DA8-F4C0D2D6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8651F6-E66C-343B-38E3-6C65A57E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DA46E2-995B-7E04-6557-EB36DA8B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1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4B975-1847-80AF-9C74-C768B823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2420B-A495-E045-C76A-F63AEAD0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7ECBB-934E-9BA4-EB7E-DF09E5FD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E2D11-5D54-F47D-27B9-04F00DEF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2484C-C145-3C07-81E0-BABF2A6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38857-B03C-0981-91F6-3E50E74A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6E83B-7B5B-F85D-4B47-41A7CD71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08B5C-964D-E494-61EF-7060C1EE6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71A8F-9672-68C0-0A78-015A742CE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0F91C-5E42-2D35-B878-411AAB0A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7BE5B-EE2C-5740-F64A-376355A0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3EA609-D0C3-5A33-4CDB-D1C0C981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8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A5D7F3-A958-B588-736D-D7B60C52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4C639-9E6E-28B7-CC92-D015766E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202DE-F781-CE81-CA06-1344BE1FE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7972-0F0D-47D0-A891-95900BBD72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F823F-862C-55B6-3083-E1479ACFE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87CC2-2E36-65AD-E786-76CCDF83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1711-DBE1-493D-82BC-3DE5D8E6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466" name="Picture 2" descr="1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2024-03-10T07:42:15Z</dcterms:created>
  <dcterms:modified xsi:type="dcterms:W3CDTF">2024-03-10T07:42:15Z</dcterms:modified>
</cp:coreProperties>
</file>