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90B0C-9296-4978-4FE1-AEC139E1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D2101-71D2-E9EA-9A35-957BCF066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B2AB7-838B-88C3-E88F-003D81F2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591B1-C0FE-8A20-0EBD-5D8CCF68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30BC3-0E35-FB70-71E9-E6D90A5B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7C87E-4BB9-6716-F004-779436F9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99A33-31F8-5401-05EE-CAD4720F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62C1-97FC-9241-8B2F-6B2EF448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491E2-FF2B-45C7-3C84-E4DC42B5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D8FE0-B3D2-D25A-36D0-84A34EB1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F81C5-B15E-C9FA-F89B-870B1E2A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2FBAC-B68F-E181-D3B5-8C082EBCE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7EA46-9781-9E88-7214-3B90747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7256D-28EA-7241-D0F4-87884E86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9CABE-8E2D-9F0E-6325-804EEDE5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4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BD0E-409E-0494-48FC-93CBF6A0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078A9-616C-5D63-2AAB-8C2C70D5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5EC2D-9A8C-F1F8-F96A-4D5E7E9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4EA06-2186-809C-19F9-920B563A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C7D6E-BE2A-6F4E-3935-5F3D881C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6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31DAA-6C5A-FE64-E422-E37F4160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606ED-864F-2162-99FB-D1D4B404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CCA54-3813-1633-6294-7C74F7B4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66A08-15CE-3B51-9891-AAA88BD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68750-AA27-9050-227F-FC77590F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F1EF-1078-0C11-1BD8-396C6304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83AB8-63B9-4A20-955A-261E8FB1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F7606-F91B-A822-5A24-6C360B8BB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9EE72-A9CB-31F0-DEE6-6CAC376C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B0732-17DB-0761-9346-54250A77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B6D4C-9219-CE81-7D08-0A85CE88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4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7B8E0-1A9B-FBA3-EF15-D2CD0CF3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6043F-7314-7096-393D-2295E6F6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24E28-B0F4-4B39-2051-ADA31D06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86E456-7A4F-4E7A-CC75-13ECC086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4E50FA-34E6-90AA-2225-259989430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4B7F4-6E15-722B-8BAE-393F5E55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5CF94-1CFA-9A87-7418-F857C5FE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4E1C96-9BD4-78CB-A204-CC370116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66741-26DE-0135-0B26-C77CD950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AAFF5F-5A33-1658-BEA1-D13049FB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C3946-59E9-9E67-A34C-CDD369A5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B08FD-1247-54A9-49BC-522DEBA6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1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158C9-33CD-BEF0-F206-1ECA0386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9086E-3B0D-15BD-6FFB-685BCB2E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7A92A-13CD-ADA2-A2C5-E67AC1D9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5C2E3-FAEA-77F8-CEC0-ABAA1EA3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7160-538A-57AA-3329-A87C9CF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851AB-0562-E105-75C1-3FEEEAC2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27CD9-A5A2-E575-74A6-24B3AD9A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4DB6B-E855-0C16-76E9-E695C79A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9BC13-CE46-D75D-7328-07E5E74F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7724-A4FB-C7E6-F11E-010BE6F3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6AEA7C-7EA8-B124-CDD1-CE716664E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30DF1-23B5-0357-F484-4EBEFEDA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C850D-BAE8-F20E-3070-1A8CF9F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8BE2A-E0CF-EA1E-4926-40D48B3D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D2453-0EE0-8AE0-BE81-5B52942E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2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0CD684-B30D-EAEA-CB3B-D987A662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48B1D-16AC-420F-4696-A62DB45A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65D9B-5F95-4D13-38FA-3895F5CCE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CCC6-E171-4D13-B9F9-7D1475FA9A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ECDF9-E466-E11E-27AE-6CB9A3A2F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967B3-041B-D9F4-F437-1CC677DF3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080D-579D-4D14-87EE-33BF5327F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514" name="Picture 2" descr="1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2024-03-10T07:42:26Z</dcterms:created>
  <dcterms:modified xsi:type="dcterms:W3CDTF">2024-03-10T07:42:26Z</dcterms:modified>
</cp:coreProperties>
</file>