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FA451-8C19-6E0D-DE12-A87E5D02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4745E-8168-3E67-D524-CE62FA830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55D59-7194-DF20-4413-752730BE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41BCF-8409-8E20-5A1B-B76FD3DB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749C9-C0CA-030F-6DAE-99B48936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4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B33A-A0CE-B2C6-C850-8B32D8DB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2181C-BF6A-A4EF-56B1-892F4AE4A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8E0B3-C078-CD9F-F8C3-01B1517B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B4A4D-5723-DEC4-D12C-4A178E3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25BA3-22FE-4A19-7F47-E59C7EC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1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65E228-0D7C-15DA-8897-F95895995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0F791-DD0B-6A76-35BD-E08813F2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25CEE-6F4E-8CB1-BDD1-A615BAF8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B6F2E-C3B2-858C-DF46-ABD6BD7E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4E713-A714-6FD9-880D-D8AC027E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03BF5-9F99-6F36-D406-1E073F3C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4775E-C9B2-046C-FF12-D061C0E1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5A0FF-3BA2-69EE-982D-069B9307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187B-F073-9D7F-F313-2AA62571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16E00-DC00-2DBE-62EC-121FDC3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2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D856F-1392-FF7A-8FE2-14FB4AC2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82C6D-C7C3-A97E-2324-8023210A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39911-9862-65DD-97FB-221797FA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30F4D-1AF1-E9C0-26E0-303A49C7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C5612-F626-049C-0BD0-829820F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4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6612-2080-E7D7-93AC-20E7CBB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1D9AA-C56E-0EBD-EEC8-C230D6555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713B3-D66C-540D-E4B5-FB7E3BEF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6FE03-30AF-DD61-1B39-39CA1491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E1E57-00C3-EBAA-42BA-D68D2CA3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66EF0-421D-4183-E7B7-01BABBDE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2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E11A-58C3-EC80-7AE5-FE5AB033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183E1-943F-5BF1-9B8A-36E391AC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DDDFDE-967D-9942-7955-BFD24974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68FA6D-5DE2-CA9D-9D13-01CA0ED77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81E4F-971B-BEA1-47ED-48A26610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BA6BF6-E2D2-9F00-D609-A8B458D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1907BA-B5DA-3AD2-5886-F7A88211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14DB81-C1FA-A55C-87D9-D8FFCE08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9982-8F77-A0C7-3F81-EBEB7EF7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AE1C9-6628-FF43-CC2D-7313E2D6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4C925-209C-EE09-3D46-476C425D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76B4F-B1BA-EA9F-D074-705CF520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0E3C1-93F2-B3F7-E483-7FD77759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1B5BC0-32CC-9466-52E7-5B11490B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CEB18-B682-1E2F-EC64-68917108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FE517-A1BF-320E-2703-F4CCAA7F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F9B27-8156-6250-7B6E-AD497014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DABD7-107B-81F2-8EC8-E27964F5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7E87D-5988-C03B-E1DF-24825D40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83A0F-0FD5-A7A9-5A6E-924441C7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08B91-2166-8A8C-5F47-B8373A0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8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D977-19A9-AC55-F41D-AEA7CD59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75479-4F47-1D9D-F929-C95A47339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88AD5-7FBE-F5A9-1044-3784C333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5E1C0-2FD2-73F1-07A2-0B51EC90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F55FE-1DBB-6E32-37DF-1D6E597A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92F46-8153-27DA-CF41-84485AC2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9CDDE-CC5F-D378-A350-00CC4263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3EBA2-66CE-B454-49AC-60524062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196B4-BB7A-F5F6-D0F1-D80366C4C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25D2-1F29-4E24-A383-134F92A021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2B623-554E-9D08-4B94-1FE408EB4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46967-D4FF-9921-FBCC-2EDF6A19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A614-0AFC-417B-B74E-0D1FABC61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514" name="Picture 2" descr="1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2024-03-10T07:42:48Z</dcterms:created>
  <dcterms:modified xsi:type="dcterms:W3CDTF">2024-03-10T07:42:48Z</dcterms:modified>
</cp:coreProperties>
</file>