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3F4-0A20-6275-1B7C-72AD76C96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63886-9147-20F0-7DF2-F4600ACB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B33F8-5456-53FB-812E-75510B7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1B84A-8095-529E-A2A9-FC7F8DC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128ED-6DA5-0805-4796-05EFC7E8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6DC66-2773-28D0-A960-EB78E5CA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1C2A6-94BA-1E58-B6D2-197F8D99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70CB5-23C8-12E9-7195-353F0DC7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1A286-E714-1A18-96A2-57B4EBCE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3C247-D785-F4B5-8A08-E663B1F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3D163A-F85F-4DE7-E433-AAAD5113F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EF67A-FAAE-D62F-161F-0BCC17C3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EE293-17EA-B1FB-5AC7-DFCCBE68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2F8B1-C2BE-E58E-5D9D-5AD37F89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4FFAB-2033-FCDC-85C1-FB98EBFA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60D2-E7BD-69D1-BE35-D7139355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B27C0-E4D2-7E46-D695-40A9ACF6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15FBD-9CEE-549F-AB95-102DCF3D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21EF5-E614-FF1B-19A2-895740DF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DB81-D06F-0908-202C-6734D710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CFFA-4D3B-6F4D-E4AA-6E945E2C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5E80-B49E-A75B-7D68-C2A44A09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594AE-D57A-6796-405C-303A1EB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0237D-76DA-455E-64CB-CCFA6758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28BDD-9726-BAC0-2CEB-315DA4E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3B077-24F3-A5D8-E6A5-963735F1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A8AA9-315C-4BCD-4F20-9DE3846E8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D1EFB-6EA9-61D5-6B94-D364EF2F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1A490-D3B5-0009-76B3-F4C9E271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9010C-C55E-F68F-2F6A-EFE1C22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DE0EB-29D8-CE41-94B6-03C00D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9BA34-8CC6-5153-4998-228B29C1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19341-A782-6F9D-084E-6B3F0885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AA835-EB90-246E-254F-68C076EF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8B456E-CF8F-04D7-6AB6-FA314E462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0DB0D-A860-C9D1-042A-9C549B446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102570-A645-5E08-872B-6DF861FF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ADEEA-F554-6F59-CD86-9285E970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70CEB-92FD-95E0-8BBA-877C0561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1F9E-614E-80D4-8231-652AA024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BA8EA4-3C3D-E764-BED1-9828EAA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2582B-58CC-8D85-0632-2C716EC4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C14874-C0A0-D5F8-AC06-D68F566F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323F56-188C-EA28-4FBE-E0670E64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808733-C943-16D0-4864-42921605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5E1C3-76AA-F4BD-F716-A0186DA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4733-C85A-3840-6923-D905D7B3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60AE7-52E5-F649-6159-4A5EF710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82BE6-3543-19A7-7352-E319187BE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603B3-5A40-02CF-BD67-B925369B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D3D9B-A778-6EF7-ECB4-437C1718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2E19B-82BB-B876-04B6-E6882C4B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12A82-0C54-037F-C525-796C2DD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B5EA56-00A6-2FBB-2D72-B729D3139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81011-1FAF-6551-BEF2-19E056B0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AD4F7-488D-127B-FA02-5BB417C0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1058D-DE15-6817-ADC5-36E8BEB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96B4D-8CB7-22A7-89A9-63E8C5D7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3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5E451-EE0A-F1AA-CD90-2F3AB92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A421C-F28F-D5BC-6D51-2BBBDAF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65F72-1531-6871-7EF4-57B908F4B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2797-3EE6-4ACA-8E33-B859DC56E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139F-BF22-8A71-4053-1B31837A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A3820-1490-8A43-BC29-A4C9CA09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532A-B4E7-4D7C-99D4-C7231848F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9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2024-03-10T04:32:14Z</dcterms:created>
  <dcterms:modified xsi:type="dcterms:W3CDTF">2024-03-10T04:32:14Z</dcterms:modified>
</cp:coreProperties>
</file>