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92A6-A110-6C30-C5ED-E8157DCE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2AC964-22FB-19D9-1DBF-3A4509190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746FC-21A7-527A-70DE-B0653C6E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E5E5-D335-4A28-8DCB-86F052E61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456A7-7D6A-5154-C96F-30CC287E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0270D-7E8B-4597-F247-E3FB747C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4A92-EE43-4D33-9438-E8343D626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0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EF7C8-D73F-5E35-F21E-5EF10565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814E8-D25C-0D6B-412B-F08BC3272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A403D-5097-1733-CF00-23F79CFE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E5E5-D335-4A28-8DCB-86F052E61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E9086-BFF7-CC12-DA81-9CD1C9DA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10F74-90FD-8359-8AD3-32647A4B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4A92-EE43-4D33-9438-E8343D626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3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9DB625-79BD-DFFD-BF32-26FB84896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C7B29-76FE-1F10-7522-4D413A60A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603BB-355D-BD73-B6E8-2156A8E6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E5E5-D335-4A28-8DCB-86F052E61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2EB58-3B63-A380-16E7-731E4CE0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9BA13-BAF4-47E6-F0BD-3EDC2D24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4A92-EE43-4D33-9438-E8343D626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0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8DA80-BE4B-5CA8-E1CC-C83D3C75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D1D22-2A51-26ED-2BAC-60AA8D8D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B97B0-2211-6EB1-5761-1C65D9AB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E5E5-D335-4A28-8DCB-86F052E61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7F9DB-9AEF-262C-0D18-ADE91C33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3BBD6-ACAC-3931-90DA-9AFA6354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4A92-EE43-4D33-9438-E8343D626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32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CD337-2F79-1242-D8D0-59268F74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362E1-5F06-4E29-0548-3BCCCE295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4F785-FA50-E2D2-F785-4BB888BE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E5E5-D335-4A28-8DCB-86F052E61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464E3-14D4-F517-5215-6619EAC6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9B3E7-0E39-0F76-C9FA-D4FE85E1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4A92-EE43-4D33-9438-E8343D626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9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59AC7-F040-42A6-DA84-B530CBEC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86507-5D8F-026C-AD08-B3C2847A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B8333-9BB5-9F47-F5DF-C5CF8BAA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8C81D-8A88-F2A0-683A-FD332CA8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E5E5-D335-4A28-8DCB-86F052E61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05A88-8A96-B0C0-C94D-C73887B6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620C7-F5EA-0887-040F-8F27F13B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4A92-EE43-4D33-9438-E8343D626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3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8D439-EA0E-A60A-229C-58C61EBC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86BB8-D53D-A053-19EC-32B2FCDB7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D48511-0ADE-5916-2E61-56D434004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3D41E8-AF04-753F-63EA-F42B0F6DE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15DFA9-A508-2354-A4D3-2732947B5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B1C395-E48A-63C9-4AF6-D2097A51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E5E5-D335-4A28-8DCB-86F052E61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5245BA-600F-F7B2-8EBC-21C4DC29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AB1C4B-1027-A9E0-FA47-E5096DE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4A92-EE43-4D33-9438-E8343D626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1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8FB43-585D-247A-7602-0E36C3B5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3CE1EC-4F1C-C861-48E2-94B13E7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E5E5-D335-4A28-8DCB-86F052E61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7A8E95-263C-9378-58FB-E9F1C5AB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8A6E48-F9E5-FF25-B712-8803A966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4A92-EE43-4D33-9438-E8343D626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8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E23941-2C20-06E9-4C9E-94659FA4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E5E5-D335-4A28-8DCB-86F052E61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3CA694-E594-78D0-953A-62ACAE3E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73EB25-D6FB-F42A-6FFF-13AB255B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4A92-EE43-4D33-9438-E8343D626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7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F4CBD-8114-6CA3-48EF-90646963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C4B4F-5772-67F1-3839-27D141834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90B26A-2583-16F1-DB66-3E302E305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B495AE-E24B-884D-4E83-2BE50664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E5E5-D335-4A28-8DCB-86F052E61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F09AC1-C10F-C145-C76F-4F87131D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1EA70-2E06-9E66-9A6D-E2AA5D54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4A92-EE43-4D33-9438-E8343D626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6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C37FF-EC9F-C9CD-F292-D45118DF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E029DA-4ABC-7CB0-E7F6-5882AB550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2D025-DE17-678F-73B0-A4D48C22F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F0A17-2969-221B-D81C-13F65EA2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E5E5-D335-4A28-8DCB-86F052E61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6FEBA9-3987-8CB3-F827-E772839B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CFAD4-F9CF-34B5-EADD-996E2E30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4A92-EE43-4D33-9438-E8343D626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9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C17089-F32B-2F38-AA6C-459D60F4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901B4-8702-DCC3-8441-EC4D7AE3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71CAF-C531-C9A4-54AD-3D90ACFB8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8E5E5-D335-4A28-8DCB-86F052E61E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569CB-2841-101B-18DB-34301BF1A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546B8-88A3-7E36-5B34-5A713D794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4A92-EE43-4D33-9438-E8343D626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3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586" name="Picture 2" descr="11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2024-03-10T07:42:59Z</dcterms:created>
  <dcterms:modified xsi:type="dcterms:W3CDTF">2024-03-10T07:42:59Z</dcterms:modified>
</cp:coreProperties>
</file>