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24BED-AE9D-6750-4218-822F50B11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D22082-7524-9D34-20BE-88CE6928E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57A55-001B-C42D-433D-3464961F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6D0-E146-4A24-9018-1BD3DDAA24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338B8-8AE7-184F-2718-10A25727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ECEDC-FA82-FAAF-CBA3-DAB3F2E2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AF83A-4AF8-44BD-9EA7-8A8236AEF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1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CA489-193F-4146-41DD-25EF9053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EA196E-771B-FB0C-40E8-DBB642D9D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B2A3F-6564-D504-FA3D-067F804C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6D0-E146-4A24-9018-1BD3DDAA24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4846F-CBD2-DC1A-38EA-8D89C70E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6319A-DDCD-A60D-070F-3A12CA64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AF83A-4AF8-44BD-9EA7-8A8236AEF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89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8932E7-BA95-034C-BE03-96AC62B3D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005A57-CB2F-F11A-0582-049EC4AAC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E542EA-5D8B-346D-272A-E2275EEE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6D0-E146-4A24-9018-1BD3DDAA24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F2B16-A659-86BE-625E-BFCF7247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BA8BD-2B1A-B7D8-2A9A-E67015ED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AF83A-4AF8-44BD-9EA7-8A8236AEF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69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CBD18-9026-C65C-87BE-B4B5AECF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AA80A-6BB2-6653-B135-EAA2AEC3A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197C7-1DBE-6964-A9F6-677EDD55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6D0-E146-4A24-9018-1BD3DDAA24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4D733-FDE9-B01F-8E67-7F40970D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4033B-8751-1880-C413-4201DA86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AF83A-4AF8-44BD-9EA7-8A8236AEF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51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B0CD2-50FB-92EF-F018-1F874DAB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FC7F9-45FD-61DB-1A34-E3DBA7794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176E7-3A20-2CC9-8505-973109AF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6D0-E146-4A24-9018-1BD3DDAA24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94CC18-93E4-00B7-FA6E-834682F6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25BA5-1874-BD08-0806-5B6EF0D9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AF83A-4AF8-44BD-9EA7-8A8236AEF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12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9F47D-401F-F8A3-EA96-33C78A07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4852D-0148-56D4-6668-5964CE653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7D98BD-5155-C7FC-BBF8-F13ED9E5F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882355-9C71-0BC0-CB26-41E7A82A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6D0-E146-4A24-9018-1BD3DDAA24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60DBD2-2FA2-26EE-DB6F-F527C876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CB467D-53ED-980D-8CC3-FD9AE435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AF83A-4AF8-44BD-9EA7-8A8236AEF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8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69A0A-C3AF-E660-472D-03EFE514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0D8BA0-6FB9-07F8-2C1C-6C7131CF1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7AE703-1ED6-11BC-DBC8-0E89EB44A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ED6035-E978-6FA1-0151-7FA850DFB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9C0CA4-D0AD-9EE7-FD6F-DBF0AA06A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3CC7CB-577F-6424-F25A-A93459B59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6D0-E146-4A24-9018-1BD3DDAA24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43F0A-E19C-72A2-240C-D6842781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E9F281-3633-EFDC-970F-2757749E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AF83A-4AF8-44BD-9EA7-8A8236AEF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6356B-8856-C3A2-9C39-8BA11096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185F3B-8B34-EAE3-EF59-3FEBA9FA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6D0-E146-4A24-9018-1BD3DDAA24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A5B145-7E60-3624-F76B-BF2ABDC9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F91031-A617-5EF3-3BF8-EDE51E60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AF83A-4AF8-44BD-9EA7-8A8236AEF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2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1B1D26-B9AC-6B7A-AA55-51AF076A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6D0-E146-4A24-9018-1BD3DDAA24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6F8DD9-D0F0-D36E-E880-39004586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53CF7E-DF1F-D34D-8723-15331A37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AF83A-4AF8-44BD-9EA7-8A8236AEF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21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8A1F8-9EB3-5DD6-0301-1D18CF76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D75A8-97B7-DC4F-A2E7-2DBC2522F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E0E815-51C2-184E-4CFE-A1152075F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AED8EB-6BDE-FA0E-82EA-6086D24D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6D0-E146-4A24-9018-1BD3DDAA24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D9936-E488-8F41-009D-48352E13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119B17-5F26-4445-9316-257D7DC7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AF83A-4AF8-44BD-9EA7-8A8236AEF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8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C86C8-234A-E7FA-AE09-AA5C8004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1E244F-2B08-D16B-E966-8412D7876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F76257-8D30-3546-A1C4-9BBE9CF2E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38FB6D-B70B-5AFA-5FEA-84FCD78C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6D0-E146-4A24-9018-1BD3DDAA24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DD0934-D2C0-C1F9-8D7B-2CFE995A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9BE48D-015C-0646-6B4A-DEEBC413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AF83A-4AF8-44BD-9EA7-8A8236AEF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24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1F36AA-24F5-246E-D8DB-F8121C00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309F0A-0F50-5B7E-7138-E05455FD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9D435-3A5B-421D-11C5-5A4FD395A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286D0-E146-4A24-9018-1BD3DDAA24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71D80-C196-1949-4498-4FE1BCF87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15E8AA-686A-E46A-3326-6B1DB55D5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AF83A-4AF8-44BD-9EA7-8A8236AEF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3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9586" name="Picture 2" descr="11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2024-03-10T07:43:10Z</dcterms:created>
  <dcterms:modified xsi:type="dcterms:W3CDTF">2024-03-10T07:43:10Z</dcterms:modified>
</cp:coreProperties>
</file>