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9CF7-24AF-F54B-61A9-4CE83749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560BC-4A11-0937-D312-05924647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8E18-691C-C3D7-D2B9-9FEDD16A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712B6-1028-0C3E-BD46-D40B6ECE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061F-49C1-F79A-48A6-943BA8D7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C2ED3-7B81-C0DC-0A82-F99AE6CF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E1C81-FC5B-87F3-4003-97F94E87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AE89B-4026-64BF-680A-A6AFF51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7F9-4B19-31C6-023D-97E558AB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28637-BC61-7808-303C-448FB8C9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9984E-F1FE-76AF-B872-A31E19FF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DF7B9-053F-63CD-092A-8DB972CF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4548F-BFA6-787A-FB14-3DBD95F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3F6B2-8858-CA5D-80FE-3195D0F9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A6793-CE57-2D9B-C002-F35F04F0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43A8F-3DDF-1B2A-636D-EE74F23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AD5A-CD00-5F2F-7C99-91EDB7B2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F74AF-89AA-EEB8-8B29-57F7E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6E585-AFDE-1768-F7ED-216A6854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924CD-C93E-8C30-820F-62678D4D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A9363-6161-B318-F439-A740AC60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361DF-DA4C-9EF8-3201-A507BD94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AF10-8437-F927-78F9-68838D34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F468D-CCEF-1F8E-3663-A9AB22B4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0EA4-4934-C65E-8886-154EA717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7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A18F3-0E28-9C18-3DE2-E7C194CC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3A232-B52B-D40A-C014-17D08D8AB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402F9-4A78-E3A9-65EC-13AD7AA8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CA44C-71C4-5503-C528-6A283BD2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1E860-DEC2-2AC7-9F8E-29A164F0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6F756-81D4-DFD2-DF14-61C04C82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047D-FECC-E381-EF37-35757BB9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9FD6D-7E5E-2FD7-B7CE-F1E2D79E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96C18-0D66-061E-8412-92BFB89B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D4FDC9-037A-310D-07A9-1934E5A1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4F3F6-22FC-87DC-F486-652F55B14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1B1E8-EE2D-B49A-EAD1-CC31C4B4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3C9BF-77DC-07A5-BCCD-D109C1F2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34286E-7DE1-F89D-02FE-8E6ED766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F4EC-11FA-772E-6D5D-AF04BD9D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BED20-CB1F-09AE-A3E1-A8B7E7C4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9EAD1-9CF9-C42A-C62C-76E22125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886A9D-231D-38C0-8FB3-09985E15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39A977-B82A-AEB8-7921-41FD86C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BBD91-CDB3-D2ED-BED7-DDAEE243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0FAE5-4BE6-86D8-79BF-D5D24DA3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A16F1-6EF1-137B-3CFF-B55306C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37E70-E4F5-6999-DA74-34ADD3FA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3816A-7D28-0F17-4AFE-CF5CC88C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18FAE-5970-0CB8-73D9-D3B0C3C3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EFF46-8218-6E17-B668-9F8A5C99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04A21-FB48-2DBD-9E38-91E4376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0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2C5F-C044-07CF-40A7-4F5BA7DF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4557E-3D0C-1732-34D2-98E306339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00524-2A14-DE08-A80F-6DF5AB12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CD467-B35C-6CF3-B115-F8E14527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D5121-6F17-67AB-E53A-B7935687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89D8A-8F2C-D108-A164-4935E866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AB175-ACF2-3642-DD6B-DD4C669F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70028-C437-F82A-8E62-274F9646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CF5B7-1989-5446-A189-6F94219E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4F45-BF46-49D6-80F8-F15F871A4D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19595-4745-D1F4-41A6-47AA4350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C5C3C-8686-8601-D2B8-3D23C8FA6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2046-664F-4495-93BE-C1BF6270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634" name="Picture 2" descr="1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2659" name="Picture 3" descr="11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2024-03-10T07:43:32Z</dcterms:created>
  <dcterms:modified xsi:type="dcterms:W3CDTF">2024-03-10T07:43:32Z</dcterms:modified>
</cp:coreProperties>
</file>