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4ADE5-3028-5C53-B9D0-DC59523D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6CD94-4816-A277-EA12-6E64CAA7A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5BA15-2BD3-E960-F937-ECB3F5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2293-7971-1D35-2191-2990D67F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C7707-AF9D-9465-1D5D-1F5364CA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2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0FC5-B077-D0D4-83C8-E42270B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3CAB5-09A6-4F30-C0E5-69A966EE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68F59-FB92-8CB1-2AD8-F57BCB88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6B90D-EBF1-53D9-8066-6E0FB65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E82A-E2CC-E1A6-25F5-049136B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E649F-77FB-B39D-2199-A0B02BDDC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E5868-8602-6AFF-03C4-B59E9625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D9F6A-DBBF-2AA1-B8C5-6D96A1DB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AD35F-9E61-16B1-E3CD-45F8865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26C65-9A14-2B96-4214-4F414236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ABF7-B41D-A44B-99DB-37025D35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DB881-1BD6-1FC4-B7D7-66AE04F7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1EB4C-890C-C1F4-E260-BAAE111D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8F542-C632-FA92-4164-748F269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EC38-8025-2957-81E8-E9EE6852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13A43-7461-2192-307C-5C08B30A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D4837-10CC-B5C1-BB47-C5246D2F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E204-B24D-4A8B-7C5E-10A15D5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ED3AF-D6DB-7B27-D0C6-18E9AAC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FAE76-4D10-87FE-865D-80011AA6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249F2-EDF7-3801-8149-847D7586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5568-32F9-FE7F-C03F-B2F83BF83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1E57F-5DEA-7E79-61DF-D5C38FE5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0874A-9B6E-2FA9-D4EC-DCEC7F95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B11F8-6B2E-491A-1D0D-DBA8709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5E82B-CD2C-6F5A-4BA5-A0AFC57A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B141-26BD-A292-CB63-2132D351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E8F94-11BF-7253-63FD-DC8C8D3C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24C27-CD42-0D30-DEE4-9A4CCF4A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0F8DD-FBEE-DD10-E600-DF82FC198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EACF5-B9E3-D605-3AFB-A890416E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81F31-5F81-F637-A659-B5A3971F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6C51BE-3FE0-06DB-E70A-09712005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8B8D29-850C-36FC-5E85-F63F8961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3CBD-0056-C237-7D68-B6A461F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7B597-A415-8BA6-ED73-AE5E99E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63047-A891-A154-A139-19EC454A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5D04E-A3B7-50B4-A82A-4C54FB6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4B7836-20B8-DFAB-FF54-12A8D6DD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D8351-8860-2AB8-4E36-916038C9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D2182-D8DC-C534-1AF2-4501E2D9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6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A85F1-33B5-75DB-19B7-8F114886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B26C2-063F-E1E5-D131-C0A20010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D9680-C049-4877-6739-419DF197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4D581-6E3E-AE2A-63C4-94E14C8B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92964-6F9D-6246-CB0A-BF325791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EE0E-3A29-A53E-0E81-3E1B045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19245-BDB1-36EE-0A58-A325F54B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D8C11C-9BC5-32F9-5E85-C16C49456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CFD49-A410-BEA9-E665-C5CB4D9C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F8FB6-2E8D-B325-D17E-EB1A4D30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249A1-D730-71AF-44DD-B479C21C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D8AF8-DB6B-1C5C-7820-8E83A6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29240-813D-4A1F-2066-AEB66878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614F6-A077-B682-8983-83346A30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B9152-A0C1-ABDA-E5A7-8B59A8245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D0C9-7703-44E1-80EC-59D5346A0E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071BD-B3FB-B228-F604-A9F54BBA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BD158-9F79-BE2C-8DDD-E1E2777B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6C49-D9CD-4D21-B3C3-98AFACEE0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682" name="Picture 2" descr="1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2024-03-10T07:43:43Z</dcterms:created>
  <dcterms:modified xsi:type="dcterms:W3CDTF">2024-03-10T07:43:43Z</dcterms:modified>
</cp:coreProperties>
</file>