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D067-5E81-ED2E-0FA7-790F9CD0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2457A-65EF-40FE-E5D5-8216AFA4F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B5DB7-1E84-A4DD-4C64-DF8BB61C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EC37A-ABAD-9A85-0B14-D6A99968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29CA7-B4C6-2308-F577-5A61702A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9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8895-6548-DDA9-E035-27357D1B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F8A16-18D3-85EB-4344-01F8909E6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797D6-9CBB-1312-9D77-534FE17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6D662-E834-E1A3-5177-5AC3866C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D3013-1B5F-D7C6-AE9B-733BE815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E03617-077E-46C4-A738-A2449E9E4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DC0B5-7E9D-D588-2CD2-E66EC01D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D55BB-D51E-415E-12AD-B77BF485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05C38-E288-A72D-C5FB-3B00B83B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E21D9-7D2B-494A-0AED-7C115643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9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223F-193C-DDB3-4603-BDF5FBDF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3C6C9-F3A3-86D8-4774-E1F39149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FDB84-11CB-E6D1-E816-367E8F2A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A5F7-F741-6242-A4E0-1D51D97B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A775A-D7DA-C972-C78B-9D7F213E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DF4F-8A9B-2410-8B2C-6B6889CD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51DB2-BB05-52AA-8708-BDAE317F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AD5B5-DF14-3AC1-C1A2-3444FCE3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50CD6-62AC-3C58-2155-D2F28997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5F175-E9AC-BF7B-29FD-37AFF6AE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2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FC44-FF01-5BD9-450E-96FDF068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22CA0-3C54-3802-1EFE-9280DEBCD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277C5-790B-3355-8EDA-6EE173F6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2FD50-68E6-B905-5BAE-53BF0B43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510B1-6BBD-F177-F0CB-EA4129A1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7265F-C3F7-8033-F3A5-18937379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1220-5BC1-602D-5DE4-02BF6E1E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78317-A61C-6BFA-B05D-AB6349EB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0D193-6D9B-3F9F-0DA3-06FCC3CF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AB552-02C7-BB66-5BFF-02F57A06B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AF915-360A-A38C-5D98-C91FAE07B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E09B4-2D95-ECD1-378B-CE452162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121EF-84F7-7EED-C2D4-192016BA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9CDFF2-E390-B8DB-3A7E-CB73A427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3901-03DE-45A6-FA62-2CB02731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AD5D4-3BB7-CED8-BD09-4F7EF366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AD6759-04A9-5DCA-1845-884EB04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BBF6C-8910-1854-8BA5-90BB5809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A5142-013C-CF2F-F629-C16368D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354D5-E908-BB90-9F5E-CE160BB8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7881B-42C2-0946-F2C0-A804A1AC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D20F-28C6-B7AA-E544-25C4D940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E0848-2E49-3FCE-A93A-01421FDB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EA3E9-E790-E1DF-41E9-C195A2A4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F712F-7D3D-9427-09A7-D5A575F5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5592C-A748-89C7-F276-A0C4C12F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CE47E-0EEA-2444-A37D-E63D4EA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D669E-3CF9-25E9-F4CF-3400F3BB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87C1D3-124D-AA8A-4891-E987DFCE9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3713B-42CE-C853-573D-FD025BCC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8A11E-0F5A-2E00-DAB5-0A9106A3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C6355-056A-BF33-D125-4D41B412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E8131-F157-4B6E-83D3-7DEBD683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256F0B-1613-B768-9C29-5887C1D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A5EAC-0E09-94EE-6305-BC31D7E1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DDFE-D31F-5E0D-7707-506FD157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47F0-FF10-4B2B-BB9B-55A7482AE8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2B9E5-5EFB-0F0B-ADEE-462EC869E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FDACC-A958-BC3B-AB41-E758EA656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D742-66CA-43B6-AC47-10E089F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682" name="Picture 2" descr="1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2024-03-10T07:43:54Z</dcterms:created>
  <dcterms:modified xsi:type="dcterms:W3CDTF">2024-03-10T07:43:54Z</dcterms:modified>
</cp:coreProperties>
</file>