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C8F9-E856-D4B1-D876-9FB71A937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A34BDF-46AE-4A7B-4AC7-83C3EF5DB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9883F-712A-C4E4-1B9D-9A59C532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00-430C-47E8-BA67-F103A08470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8166-7E7C-1F9F-1055-E9F3D469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ECF72-23D3-D599-DF88-EDA5C72A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F6D6-C2D5-4571-8CFC-4C3E7BC1F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11D8E-3616-63EA-382A-FB3E64A8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D8F93-DE81-98AE-001F-DF51CACDC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DF31C-AF0E-4C5F-5216-F4D537EE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00-430C-47E8-BA67-F103A08470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77403-DF9F-C9A2-11BC-E64E5461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D9F14-3B13-7220-25A8-95E6D161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F6D6-C2D5-4571-8CFC-4C3E7BC1F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7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2D33D-A903-A231-916F-2E5598C8B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43708-30E5-CC8D-66A5-99F706204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CFCB2-D126-50C2-FF5A-B3E26810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00-430C-47E8-BA67-F103A08470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AD1D-6034-D58D-87E1-965A3D9B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8364B-A0FE-843B-E47C-1F6F2417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F6D6-C2D5-4571-8CFC-4C3E7BC1F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2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63854-BFA4-284E-BA44-4EF2FC0C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264F2-7DF6-B491-B0B4-9CD5248F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F0FEA-8FD5-3055-D244-3FC63C2C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00-430C-47E8-BA67-F103A08470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D4757-4098-8E63-0355-EBF20759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D13C3-E722-1AE8-14AD-8E754DEE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F6D6-C2D5-4571-8CFC-4C3E7BC1F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1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150F3-9782-1508-2689-B04C488A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D1C9E-A661-C942-D436-62DACC03D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FB8E2-1244-1261-A5F1-F272600D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00-430C-47E8-BA67-F103A08470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DED36-EAD2-5542-0EC6-9CF65BA6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751A7-4685-D1E3-3AD3-6D16946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F6D6-C2D5-4571-8CFC-4C3E7BC1F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5F0F5-C2F9-EEBB-7B68-5A642D44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9686C-82BA-4E48-4CD4-E3E9BD8D6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98B39-8E31-513A-36FD-8920AF77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6AEB1-873C-C690-5BA1-DB920458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00-430C-47E8-BA67-F103A08470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1BC09-D2C1-0372-849E-255A61C1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13CD7-4FE4-BD5E-9709-D30C8605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F6D6-C2D5-4571-8CFC-4C3E7BC1F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6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32B6F-6442-ECE0-41DD-5F5367A3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2D310-58EC-9806-F78D-F90A4EB1E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7E3C9-3900-C7FA-044F-3EA0F282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D02749-7895-8A13-41FE-74AEB17DF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B00843-F331-FCA1-9274-05BBB5C8C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D07002-A71C-30DF-E59E-5D5F9076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00-430C-47E8-BA67-F103A08470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48B217-2014-ADE8-085E-35CFC677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F72D7C-7500-2434-BBCA-D50B2BFD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F6D6-C2D5-4571-8CFC-4C3E7BC1F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0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FEE2D-0CCA-D7C4-D1BD-9F7DFF73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9E0673-A622-9142-F55F-582236DF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00-430C-47E8-BA67-F103A08470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05D00D-4685-E150-9679-4964E0C9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AAD0B-DCDE-2501-1B43-495900FB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F6D6-C2D5-4571-8CFC-4C3E7BC1F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307BF3-CD83-E4AB-94E7-6CAFB28F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00-430C-47E8-BA67-F103A08470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23087A-796F-7178-4E0F-E6D32261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DCD18-7249-F8C7-1E0A-CC57DEF0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F6D6-C2D5-4571-8CFC-4C3E7BC1F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7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D6334-5B59-E7A2-B8CB-C87711E1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F049F-C8F5-AA76-0651-7BC8979E2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A6D38C-5B11-31E4-AED5-8B903B1FD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DBF12-D47D-8978-6C95-41F12A99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00-430C-47E8-BA67-F103A08470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83051-2E89-8F2B-97B9-B104713E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6676C-4A97-586E-2ACD-D9CFA44A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F6D6-C2D5-4571-8CFC-4C3E7BC1F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5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792FD-1299-90C0-7F6E-4FB82D1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D0EF5D-F09D-974C-2779-4A9938F49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9F3BA-5190-4ED1-E7CD-BF4665A61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4F88C-AD6C-47E5-C2D4-B94E7CC4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A00-430C-47E8-BA67-F103A08470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98DC6-D091-C0C4-5508-8E44EB17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FE89F-281B-10F1-109A-6CEA2301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F6D6-C2D5-4571-8CFC-4C3E7BC1F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3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C500AC-6F6F-E15B-0F56-94DE1A11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6278D-B22F-8E14-8B4A-29AF6F8A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7FCB1-4122-9AC0-042D-514EBC71F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7A00-430C-47E8-BA67-F103A08470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5336B-9A94-1AAD-A6E8-8AD76B3B8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0C446-E697-E965-7B11-8FCECD00F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2F6D6-C2D5-4571-8CFC-4C3E7BC1F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2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730" name="Picture 2" descr="1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2024-03-10T07:44:05Z</dcterms:created>
  <dcterms:modified xsi:type="dcterms:W3CDTF">2024-03-10T07:44:05Z</dcterms:modified>
</cp:coreProperties>
</file>