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2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FEF02-4239-A9E1-2765-E07373AC2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784F2C-E2F5-FF06-963E-0BE9AE6DA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1E6237-F60F-08C2-C952-7A01290B7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E3E3-2E06-4E7F-AC5F-D8FD1CDC98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2D80C1-688C-239A-5BA7-652D3AD9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1B26B9-E346-57D2-A974-0DDB46B90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7AF0-E144-4E6B-97A8-26DAF20F22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475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83D749-1381-D78D-62FE-2EBC0069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830258-ED8A-B20A-290C-A21A69A1A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E1F34D-5F03-1CE1-A911-8BAED3818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E3E3-2E06-4E7F-AC5F-D8FD1CDC98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03BADC-30BF-50D4-00FF-AEB396BF7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0DCACC-5036-69B3-C094-980DC4CE9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7AF0-E144-4E6B-97A8-26DAF20F22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7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4B8C02-7347-FA27-15EF-A9F3107EE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3D6BCE-EAEC-DA03-4A4B-1B700BAC4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CE509E-0AA7-8282-AC6B-0259BEB02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E3E3-2E06-4E7F-AC5F-D8FD1CDC98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ED29A1-30C3-F72E-39EA-62BF56622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6BD712-FFF6-50E4-EAD6-33870BF75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7AF0-E144-4E6B-97A8-26DAF20F22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13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FF11AC-4D5B-9A69-6923-32774862F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5F572C-85FC-9105-9676-832305DA3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7F948E-58F9-FD4E-3616-845D715CA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E3E3-2E06-4E7F-AC5F-D8FD1CDC98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9699DA-642B-02AF-7C04-0BC279EA5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DDAEF7-F0C1-7B89-17D2-1A91A383A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7AF0-E144-4E6B-97A8-26DAF20F22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665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7908F-A0BF-E925-0FFC-CD0EB58E4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11573D-2C43-CFDD-5C4A-7573F7B2D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B7ACC0-1395-33EE-4F3D-A12DFCAB7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E3E3-2E06-4E7F-AC5F-D8FD1CDC98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B8F8FD-0206-1AC4-A5C8-6E7E4EA90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9C5636-8C87-CDCA-7CF0-83B347280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7AF0-E144-4E6B-97A8-26DAF20F22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35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3B75F7-9AE8-BF67-D381-718F51CD4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67528F-67C3-C8EC-2C57-4D6B5B292F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68B65B-76F2-A33B-4C2E-70C9E2272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A1ED6C-59A7-737D-044B-F6DFC03AC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E3E3-2E06-4E7F-AC5F-D8FD1CDC98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D33130-CACE-088A-6A8D-4F855C9D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E67E46-65B6-79B5-E2D0-19B7A3B76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7AF0-E144-4E6B-97A8-26DAF20F22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64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CDF40-05AD-FA3A-A140-F8EC272D9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048850-856A-CBF8-313B-3633413C8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B631F5-92C3-FB61-4596-20476AC10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64EFF98-5CC7-1E33-15D4-64AB2EEB0C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822F0D-5AC4-4641-CBF9-CA416BB75C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F858FE-171B-61D3-B478-60BE1D9EA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E3E3-2E06-4E7F-AC5F-D8FD1CDC98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6AAA9B-9315-CB6C-091A-1B615E720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DE3C90-6AD0-4177-E28C-4E26E2545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7AF0-E144-4E6B-97A8-26DAF20F22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445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7B853-D457-69FB-13B0-B19FD6DF8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1EAEFE-C44F-1D28-0FE9-B8ADEA9C9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E3E3-2E06-4E7F-AC5F-D8FD1CDC98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91E6C3-3C51-62B6-48FB-0179AB528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5C6603-F28F-8AD2-EF21-9CB5E60E0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7AF0-E144-4E6B-97A8-26DAF20F22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549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EAB983-070C-0ED4-9D2F-DED39E957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E3E3-2E06-4E7F-AC5F-D8FD1CDC98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6B22F0-A727-8912-3ACD-2351E45CA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B14493-E490-9A9C-C5EA-94F64A5B1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7AF0-E144-4E6B-97A8-26DAF20F22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287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9CD87-ED15-EACA-6CEC-62D5D9C2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1BF19F-708F-119B-AFF8-81FBBD5C4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8EC8B9-C1B5-2291-3050-C4499CBE7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F15A17-DA00-2A38-5D7D-27ECA8D02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E3E3-2E06-4E7F-AC5F-D8FD1CDC98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4A1824-7052-CB2A-1BD4-65D3FB58E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A2DE5E-B1AF-98FD-702F-474A43D88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7AF0-E144-4E6B-97A8-26DAF20F22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585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60F36-A03B-786D-B6D1-199DF0515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FCEB0DE-D6E6-CD6C-D792-0215492347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753A38-9085-CE91-3708-6DE224896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39001A-D222-B75D-7333-1F379333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E3E3-2E06-4E7F-AC5F-D8FD1CDC98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0CC583-E37F-953D-213F-ED09B76CF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DA9AC0-3856-3D61-322E-D5C984EE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7AF0-E144-4E6B-97A8-26DAF20F22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855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647F85-4740-2021-9890-57F14BD15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D15993-A71D-120B-9B87-066176B89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2A70E9-754D-4CA8-97F1-71FCAE811B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EE3E3-2E06-4E7F-AC5F-D8FD1CDC98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C50918-6B7D-E50E-634D-19D52D5D5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1C19DD-C243-EF2D-7D45-8A8683F8B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07AF0-E144-4E6B-97A8-26DAF20F22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332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5730" name="Picture 2" descr="11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2024-03-10T07:44:16Z</dcterms:created>
  <dcterms:modified xsi:type="dcterms:W3CDTF">2024-03-10T07:44:16Z</dcterms:modified>
</cp:coreProperties>
</file>