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24B72-E7DF-96D8-9F15-8EE591F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957E2-B214-1EC3-4C13-2CC75ABE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9D45B-49E8-4C4B-A840-7320FDFC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661D4-3877-5F0E-77F8-E0B9C571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8C92A-56C1-71C9-518B-519282E0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4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1E039-FCF0-9E40-233C-D2D52AD6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B1A24-7050-C531-444E-830C94E59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8A3CC-56B1-BCCC-59CE-F9A2ADE0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1BB8F-7778-BEE4-549E-2363BF6F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6686D-3079-1443-07E9-DEEC1BD5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D6951-AB96-5208-FBC6-0B5A02BD4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A9FD9-57D7-6F97-1F60-CB87CC2E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7E7A8-EADC-38F3-3501-5377AF70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D9A9E-6C44-C546-CAB9-6315A3D4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89BDC-95C0-9967-9058-61F17B0A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0368-6732-03CB-8D16-511F9875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578D8-1169-0B8B-F030-1506CFDD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083CB-04F3-A4C0-C0C9-F5C38102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9D253-2045-053E-F8FF-9BC28AF8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E677C-D610-FBB5-9926-2F35E78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6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A118D-54F3-53D4-E98B-7DA15D7F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95ECC-4B65-60F0-987D-67CCE9AD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605-7073-46FB-9EC4-4117D77A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013A8-6AA4-A865-5FB7-2EAE9165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142CC-CA3C-B667-CD47-50222C13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4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48C0C-FCC4-FFAA-04AC-198D2C15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A8AA0-5EF0-CDFB-5F4F-A9834D86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D9F85-7AF7-08E9-7F65-3069C70F8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B7C1A-A944-B989-B07E-EB026B5A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44B41-FFF5-4539-12A9-8F463E22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94F9C-7206-4CFB-F4DA-7E50F012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5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2D0E-15A6-0EAE-6C8C-D64F8821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B049A-63ED-23BC-0624-D19DA84E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6B34A-C35E-420D-4B92-886DE23B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E2C0E-4657-1FEF-EAF3-B758FFDE1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8A8282-E9FA-2F5E-5E6D-64740866A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30A99-2407-A49C-1712-91E28ECC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3DBCF8-66D9-CC65-4FE7-C819885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EBD99A-8127-446D-1D71-C908AA92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2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5B-6305-1FC3-17C8-DF51BE08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47D5A-E6FF-2EDB-1295-9EBF74FE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522C8-023F-2448-6A7D-4E66957C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700BC-72F7-5F78-3A5E-057146AF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02F12-3C0F-1F10-3720-13814937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5BABA2-075D-D997-82C8-6AD82716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D3F16-B420-9CF6-389E-B811F649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5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22D3E-C65B-A40F-37E0-C11DE955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350C9-D694-686A-39D8-DF330E37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AF361-5DE9-F9EF-FDFD-AC26944A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9ABF6-4928-CB08-19D9-BE12C417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B933-A987-AF6E-2775-AF9D3429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52ABB-4BFB-9F28-5519-8EFB7F05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2F6BE-1FD8-19E9-874E-C577B23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8A32E-B662-F939-B1E1-60B2D074F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A80C1-4EDC-F409-D476-81E1BEF5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1A3C4-C27A-7B39-64F4-1AFA30F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92C2F-5E00-0E1F-D3B2-B45014D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9C8B3-5812-FFFA-5259-7ACDCA2C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1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9DD3A-56C4-C9D2-4346-366FAACF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C8CDD-9D8B-EAB4-CB2A-B75DD5D4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2BFD7-ED64-6631-BD54-F8E21EE28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EF6C-FA35-47D6-BF57-76E3876DE0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BC8D7-CE5A-1756-D0CC-33B320EA2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64248-0B11-3C61-F561-FEC877C6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58C7-F5CC-4E6A-BBF7-48AF6F75A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778" name="Picture 2" descr="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2024-03-10T07:44:39Z</dcterms:created>
  <dcterms:modified xsi:type="dcterms:W3CDTF">2024-03-10T07:44:39Z</dcterms:modified>
</cp:coreProperties>
</file>