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3A697-0A9F-45F0-15E3-E7DC3E624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A349A-3AE7-7EDC-AA64-7DFD819D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5BF65-75C1-A0F8-50A5-AAC889F8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718A-26A0-C956-7DEF-E2579C2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3AB32-5D4F-E66B-CC7A-5AEAA29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C1D8F-EECB-20BC-ACD5-8422192A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425CF-2DAF-6A76-11E1-2EE6F890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6B904-653E-79C0-7705-89B45257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C94B6-FB30-D925-616E-CF59620E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AFE94-39C4-DB5C-5675-834780F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8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43215-0290-990B-7A1D-F8B8378AC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25554-4600-C133-F129-780D2AAF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3A300-E9C8-40AC-4856-09CAB226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87CEA-093D-35DE-C4F5-39BEBE6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0F361-A830-9AC1-447D-2A2B4938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E51C3-50BF-EDB1-11DD-671FE54E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E4529-ECF3-511C-B2BA-C9562044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29260-9872-2763-9CFB-86CF6C49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9986C-CFFB-E710-4617-A2DBADE2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6F0E8-0EEF-0C0B-4314-0623D38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4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3B10A-0A74-29EC-E8FE-E3E436E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4D2E1-809B-272C-2302-9A90FF5F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503EB-6FA8-9A2F-8F48-074B5540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746F6-91D6-8DB3-A5EF-A99D899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227E1-4BDD-EE01-51B8-43BCB111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A817-57D0-4F1B-EDC3-FD48C8BD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26E51-DF45-7D18-F39E-A306FE61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31D46-57F6-1FCB-CDB7-483F5EE4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A9F50-63CF-7375-32AF-BFD4A2C9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D6E86-0D44-EC38-E017-F2D07DEA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EB2C0-4266-66E3-FDC3-BB63BDA0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66FB-F159-E7CF-6123-4A3EBAFF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B8AF6-7F87-76AD-179E-D2DEDB82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0D85A-8E1C-0409-F904-D1C1D0CAB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A8043-1BE2-6EC1-05A6-BBE291F3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5965B6-0FEF-511D-D24E-471636D74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E72B9-9F5F-06E7-EFB7-EC7B2D3D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622749-CA7A-FC56-7E9F-E388E510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AF7F98-3725-1D41-6808-DF849A3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D7148-ADEB-EADC-D7B4-C82750A5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94D96C-FD6F-EFEF-9AE6-DB601C37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05852-3201-2C7E-AD30-CB407DF2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1D3E7-C1A8-ABAA-CB5F-019250EB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6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AF87F-7D92-D381-D4AD-7155B7CF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1BE7D-E1A4-591F-69F7-B5025879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7904E-251D-BA42-4442-48637D1A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8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B888-EBE6-1587-C6A8-B13A9782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221CB-6024-A241-2E64-A618807C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FD8C4-3C7C-FDA0-7321-11514909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FFAB5-F0B7-8EF1-AF7B-C34EEDD0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58C47F-F820-7FED-5672-9F1A4BD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B36C-41BE-A65C-F9B3-025A7A4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9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B8428-E6DA-45A2-3184-58F8E5FF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814D2B-4D16-259C-424A-9A29D84AF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69062-9F67-ACB9-8CD7-A85E69EB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49A09-9E42-5DD7-4704-0FA12ED4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454AB-46AF-867B-9942-7145418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C7537-F236-BEAB-6DC9-11C6532D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1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50D7A-F112-37FD-DFC9-5B5A5F71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F71CF-7B6B-CFD2-D132-3F48BB70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0F583-AFEC-298F-1744-D6B499B0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091C-5C28-4D8D-96B0-4DDBE3B065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BF6C6-411D-9290-2E01-766570FE7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86E7B-16B3-6802-81A1-BB250978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7AF5-005F-4000-9343-63EA5FA44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9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2024-03-10T04:27:40Z</dcterms:created>
  <dcterms:modified xsi:type="dcterms:W3CDTF">2024-03-10T04:27:40Z</dcterms:modified>
</cp:coreProperties>
</file>