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7FADB-0D4C-4DED-9C8D-0095AB98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697F3-B715-F99B-B768-79C86D4DA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4EA74-2899-67E4-A76C-6AA00DCA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C2A9E-C07C-B73C-BDA6-CCB2113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C9F69-5C9F-F177-2358-4454EB4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BF41-9345-63EE-4578-9935C14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8C2F-13C4-CA34-BEA1-E837C9A95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4105-EE1B-9FB6-4338-387E7958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8E964-E987-973F-2432-756F4735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15D40-3396-E21E-884C-6318A72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5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10B25-8437-7B2A-79CE-46A021A4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B2A56-2DBC-CCBD-04D8-C428CA33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12298-33D8-74FC-E9C9-F09F652B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C889B-96DC-872D-3275-4A11F4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B3EAB-6DD2-639F-44AE-F5001BDD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14440-B5D8-99A6-3D9C-A78D971C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C1DC-9EBF-2D2C-1D2A-4B8E3192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A47D-EC63-95E8-5A98-D51E3725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C4C86-64E4-EB78-3F55-4BD49BCA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E055D-5ACC-D155-A2D7-9E479F24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19D5-CFE5-FC19-9C23-B5EB77C2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6C-09DD-9268-4C75-0DED551C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7089C-760C-8EDD-3649-0894AE2D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59805-B986-444A-854B-C50D32E3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54421-07DF-E13A-5A7B-7BB1123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A272-9C02-10FF-7336-0876C22A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B4756-8F89-0BAE-653E-2942C964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DD529-5ABE-1383-715D-8D87E1EC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83A08-28A6-99CA-0F1E-B4C0B128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29239-DC18-A019-1E91-9BCE1194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9EF02-4CA7-4662-1FFE-27DDF1E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6EA43-D14E-09C2-8D40-BBB7FE3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3E569-8572-0C8C-D298-BF688266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824A-3511-E8B7-D12C-90D360E7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786084-15C0-09FA-1F8B-9D17C5CF3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94374-3589-5B2E-9598-BA81C8F3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A7077-3B55-3675-B34B-7C8DB773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6DB2F-2333-C063-CBAF-C528724B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94FEC-98E5-A062-F4F4-AEB74589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3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D5C7-0FA2-24E9-9B3E-E0346F5A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D16A6E-546A-322D-8449-34F5593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D6E41A-A87A-7565-06E0-F761F3F6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1FBB9-C0CE-52D5-B1EF-0CBF8512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E0467-0268-D46B-B570-2F70ECF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933D11-1B7A-A2B6-5F86-B2538604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7747B-B43F-9A6F-F0B6-BF17B53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56E6-AA19-AA56-08DF-91BCD9AB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FBD05-E573-0F26-3370-601ECB2E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2B02E2-7176-5CE3-E4B2-8B337049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28C1B-4D2D-DE23-5C3D-FED668B6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BCE0E-9A74-1510-3345-5D57642F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751C4-9C34-E3B7-B8D6-EADE4DC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9145-1CC7-2F94-F962-94BC5716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B24B8-1522-472E-E5CB-92B7952D0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0FF01-40F8-7408-4D32-F8644889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9C424-997F-388F-E00B-95E6F53E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4DB1-1201-FD6C-5957-D0F18C82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32744-39B8-7010-203D-92EE4D5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F7A91-8B35-1139-E2F9-074AC7F0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BBAE7-6AFC-C6C9-4432-DF3FAE86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F54E0-3C4C-1E8D-3934-902643CF1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A49-5655-4833-84F1-6A0B1D90EE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A2F0E-CEED-EE73-CF92-B4918BCC0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E4EBF-E554-6A09-3A11-C09CFF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AD3A-5A64-42AB-8A4B-74E0FF1A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7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26" name="Picture 2" descr="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2024-03-10T07:44:49Z</dcterms:created>
  <dcterms:modified xsi:type="dcterms:W3CDTF">2024-03-10T07:44:49Z</dcterms:modified>
</cp:coreProperties>
</file>