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BF2A7-29C2-782B-D2B1-A52E174DF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EEE651-C1B8-5671-A91D-D5238C6CB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703AFC-1ED5-8D97-2582-4E64C19F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399C-5F94-4303-B334-330DAFE57C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9DC2C6-F038-D5C9-F29D-E49D72E91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BBA697-81F5-2239-40DA-90AD6931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1DED-FC3C-43EF-8FAE-AC6BC0A7C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62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20B01-334C-232C-99AF-8C08E4D2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D55CAE-445B-3064-FFCD-DD0956D30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3814C9-0CF3-FDB1-3380-A72610D6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399C-5F94-4303-B334-330DAFE57C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F192CE-7DED-6C41-D920-02F96E268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AB23B2-BD9E-8060-1A18-013E9AE6A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1DED-FC3C-43EF-8FAE-AC6BC0A7C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10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98095D-795E-C15B-6B61-B6B6E72719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C8A6D1-0AED-E718-58EB-60F2E2D5B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E455F2-0655-9528-BEA9-70760EBB5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399C-5F94-4303-B334-330DAFE57C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7DF4F6-2716-21A5-AF76-DB002426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465FD-9559-5216-619B-8AAA0C8F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1DED-FC3C-43EF-8FAE-AC6BC0A7C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33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CD9D2-21A0-E43F-645E-1EB24915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45F24A-48AE-EAF1-2766-BF25E2322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86DBD-9588-58A8-08C0-5F5AC1CF4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399C-5F94-4303-B334-330DAFE57C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CDF97A-38D0-01C5-0882-D151E158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90A6DE-8F10-D6D0-8214-128A5755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1DED-FC3C-43EF-8FAE-AC6BC0A7C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84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27081-A909-7A59-D60D-F308E11E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F4CCC7-9020-D75B-A2F0-5745496F9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5F8BAA-3382-5056-FE56-97002AB7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399C-5F94-4303-B334-330DAFE57C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3F02CA-F32F-EE7D-AC96-DE31BE136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EB625A-1FEF-42B1-5946-8733EDF7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1DED-FC3C-43EF-8FAE-AC6BC0A7C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6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24A73-1691-8890-F88E-0201FE56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4777CA-81B9-823F-AD00-B6CA91A19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05F2C5-CF5A-4EDC-702F-F9877F60E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0CA4A7-0CAA-028B-AA8A-EAE0B0C80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399C-5F94-4303-B334-330DAFE57C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E1373F-326A-B7AF-9FA3-7E614FF7E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FBE158-6A1C-C315-18EE-94BBA131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1DED-FC3C-43EF-8FAE-AC6BC0A7C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66635-586F-8FDA-F4FE-10831A0E7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A2BF18-652D-4403-DE08-1D8448C79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5F04F6-3D91-3729-9523-8C35FAF19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733C5D-175C-6DDA-EB6B-BF958BC9F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F989D3-2BE5-7C4D-4DDB-B71922012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A927C4-F356-B204-998D-DC9F38449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399C-5F94-4303-B334-330DAFE57C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1B915C-B27C-4109-5B2E-434DC79E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712CBF-408D-B6BF-C7D0-94A83A15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1DED-FC3C-43EF-8FAE-AC6BC0A7C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54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EC75E-D8C0-707A-D542-9690E77D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2A46D6-0C4A-D4F1-867B-80C5D417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399C-5F94-4303-B334-330DAFE57C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824717-A883-1196-86B3-C0FFB08CE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87B3AC-C6C7-A84F-9DC7-6001C74C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1DED-FC3C-43EF-8FAE-AC6BC0A7C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28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FB4026-CC24-EB6C-A9A4-94369749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399C-5F94-4303-B334-330DAFE57C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2EDF93-940C-93D0-DB7F-E2F28F1F3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2C5B6E-11F8-37A8-8067-FF696EF0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1DED-FC3C-43EF-8FAE-AC6BC0A7C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11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AD855-5048-523B-27AB-D5BBB687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23DDE4-E2E4-DD6C-E9E4-66A5DBAA8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341003-82C3-3B2E-5076-7532DFF97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444200-9F0D-28C4-D066-D56E9ED6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399C-5F94-4303-B334-330DAFE57C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F85A37-1FF1-1E4F-A185-315C91663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D775FD-5FB3-0979-3985-F7D42721B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1DED-FC3C-43EF-8FAE-AC6BC0A7C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02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1C309-761A-5B63-40D7-48F55E5F6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0A4744-F6D7-6AE8-7191-D761C2C68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9EC505-0CA4-2395-4A36-91EB609CE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43AD75-4C59-9160-7836-2E13D09B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399C-5F94-4303-B334-330DAFE57C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F24DB2-111F-982B-4C2B-65090C8E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8C7B85-56AF-652E-A3C9-CBF5C39A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1DED-FC3C-43EF-8FAE-AC6BC0A7C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1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707F19-679D-C807-5564-7E0E862C1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7B146C-C4A8-F227-5F2A-3454997DB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CA0C7-C5C7-BEA6-28E4-8EFD84F96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B399C-5F94-4303-B334-330DAFE57C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24E30C-8B9F-3163-1B6D-AF2648E0C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CBE4E-9ADA-A19D-6B4F-650E9CBFA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01DED-FC3C-43EF-8FAE-AC6BC0A7C2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64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826" name="Picture 2" descr="1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2024-03-10T07:45:01Z</dcterms:created>
  <dcterms:modified xsi:type="dcterms:W3CDTF">2024-03-10T07:45:01Z</dcterms:modified>
</cp:coreProperties>
</file>