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AB678-AFBF-E23C-F1A0-E7E28568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E83C6-546B-3FA3-A787-4C43075A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DFA94-C5A0-FA14-14F0-BD347C4E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932E8-3268-3AD8-0C6D-CE3BB0C9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E2FA6-0BFF-8C99-ED27-887400B5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2E49-F1B8-2444-5A21-BF3A474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060A8-B3E4-E6F2-9586-4786F9A4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3502-BD1B-DB01-8389-437E27C1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21ED6-6BF9-30A1-8AEC-7D7486BA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46531-3280-7A53-E659-6E703FF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C9B35-D786-14BA-9522-0775CF28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F634D-2F4E-780D-B6D3-3DF6D67E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8717B-99F3-BAC8-0E73-1FE1563D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6415-3BFF-D571-D16E-83238642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0E404-96C5-D9D2-EA70-80A60A57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2B4B-82E8-7D28-FE8B-00E72618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5D4C3-A925-C278-FF62-E4564278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756A-A55C-EC4E-2949-5EFF210F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84719-7913-6545-1737-49A383F1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C439C-A01C-4EB4-B7AA-03FDE52D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9F6DF-9EED-1229-6460-A1D391A1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2C384-C273-88CB-1DF7-18FB78CA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8BFB7-913A-6BE4-FA94-71A2DF52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53610-30AF-44F7-EFDB-B65B154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72C25-4B97-C8FE-687F-BBA44892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5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E70A-B186-E2F1-D86B-D3CD446F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48FE0-C712-ADEF-9C17-03FF97D2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BE1AA-2F57-83EF-640A-78A02849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D229D-F321-2909-955E-63870C18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70F55-0FE9-BA03-BBF2-76008947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19840-9359-96B4-CEBF-49AEAD6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0CF0-FD6D-F7CD-6470-219AE557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9DB38-37F1-8757-CFF5-330778BA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AB9AF-280F-05B3-BE42-E5E9C327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2412E4-0DEE-F79D-C2CF-E80BC6F1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A21BC-AF3E-4999-2D59-48401436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B503D-6DBB-8322-0164-46B9A75F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F57B1-42F9-232B-262C-BB961482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0189F3-5E0E-8D26-24CE-CD0718F8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6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967D-9D8D-1303-2F01-FD1CCFBB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2A32A-FAD4-8D37-2520-164081A8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1B50FC-8B15-5307-2415-4288B7E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114465-A455-9A97-EADD-DCF75411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206EBC-5DAB-D3E0-9968-706782EB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A1D26-743B-6188-8B68-15ADA0D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709AD-5501-A170-AE02-D630B97F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1958-EE0E-DA73-2013-F3597298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EDE5E-6035-67CC-124B-8D1B5DAE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6D2276-C357-D7C8-D79F-2D97FCF5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14405-7F82-7C32-5F4D-9C5DCBDB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62C3C-ABCB-B24D-7C54-D718743D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6A1AE-EA8F-2B42-45A7-5511DB89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073FA-1584-FCE1-C330-C559EADA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B00C6-41E4-A80C-4F04-DD8DCD42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6FAD8-475E-FB54-5BD1-6D474F815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F9DF4-FC8C-0741-8869-EC680C3E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591DD-30E6-052E-18FA-6E3EFB41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FE5A3-5891-8DDD-F5F1-560B4769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9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80794-1493-3A14-659F-E5A3D3E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D9EA0-930A-2E73-641D-DF652FE3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F72D-8D28-D488-CA31-9A2A7CA23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FEF7-3AC4-42D3-8BAD-AF826BA737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10B81-A23C-AABD-E6DB-3AB5FAB5A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56B52-2568-107A-6DAB-6CCDEF45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FDDB-3623-411C-9577-7D3FD5A7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4" name="Picture 2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2024-03-10T07:45:11Z</dcterms:created>
  <dcterms:modified xsi:type="dcterms:W3CDTF">2024-03-10T07:45:11Z</dcterms:modified>
</cp:coreProperties>
</file>