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C7E95-99A2-B325-240E-577E78DC9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6DFCD1-52E2-34A7-A791-727E9830E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3204B-4932-A01D-2157-306FEFA6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2204-3CB0-45A6-B82E-794074AD53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65D57A-FC95-EFF9-1872-8EC741EF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9C0ED7-37F0-C2CC-1F72-9F1E6C698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90B6-AC67-4BBE-841F-1E6CC45B3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74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1E8DC-F9DC-296E-2C61-FE79D7EF3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8956B0-F4DA-A855-691C-09BADAB52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AC03F4-D9A1-EB91-EE5D-C6304488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2204-3CB0-45A6-B82E-794074AD53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81B08-5FF1-D5EC-A838-99453A08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A83DDE-0BCF-B821-54E6-C558810DC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90B6-AC67-4BBE-841F-1E6CC45B3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88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2E6BF5-F925-0987-B065-81A29B7ED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84D71F-2FCC-6765-D695-EE1F10320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48800-483A-A500-B1FE-8A66D47B8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2204-3CB0-45A6-B82E-794074AD53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9A3F3C-06B8-4056-94AA-74EB4BE5F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0EAAFC-F66C-9CD1-0FB9-7FD73A62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90B6-AC67-4BBE-841F-1E6CC45B3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D6C04-B6CD-8F43-DAFD-77530961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BEA1FC-416C-9561-E42A-BC6AECB42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2EFD8-6ACE-9F35-873B-29DA3980C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2204-3CB0-45A6-B82E-794074AD53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CBE265-62EE-8181-4C6C-524CC78D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59EA59-F161-00C4-7A0B-F199CD3F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90B6-AC67-4BBE-841F-1E6CC45B3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37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E2ADA-1491-F5A0-FF5E-3E44599AB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E1E9AC-BD92-D3A9-4CA9-8A5AF2621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F63151-497F-CA22-AC5B-3A93C99D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2204-3CB0-45A6-B82E-794074AD53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C2EF3-AAD8-6CE6-FA75-A8FB6BE90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44ED4D-6A99-2D74-E5DA-467AA36D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90B6-AC67-4BBE-841F-1E6CC45B3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06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D706E-35FE-BFF2-5BA0-624634BF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841BA-CDB5-1F54-EA15-4C1AFC724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488FFE-A498-F4F2-F717-719BC39A7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72D348-DA6A-437A-82E9-DC0BD556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2204-3CB0-45A6-B82E-794074AD53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8632C6-AEAE-1B26-F91E-1528AAEE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274054-E2E1-D1E5-675F-8BB01744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90B6-AC67-4BBE-841F-1E6CC45B3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59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C9A44-1C22-ACD5-9017-A909C8382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1AF0B2-C7FA-0EE0-5995-3DC5FECAC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78CFAC-C5C9-0456-E6BE-5DE068415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54416E-2251-34B0-DD99-6F3544498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98FBE7-3CE1-911E-26F3-4B32D2249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203A95-5E57-43B0-253A-4EE88B50A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2204-3CB0-45A6-B82E-794074AD53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EE746A-51C0-63BC-C383-2C42375E3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32010F-0985-609E-A99E-4B2C81CD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90B6-AC67-4BBE-841F-1E6CC45B3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10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4EA27-1572-9B90-C782-43CEF70A0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9DB822-26E1-A76A-54FE-31824D2B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2204-3CB0-45A6-B82E-794074AD53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B86AC5-38CC-B284-62A6-6D4EF042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40D3F5-D824-0383-7915-BF716412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90B6-AC67-4BBE-841F-1E6CC45B3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90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1B5C92-5C5E-4884-2565-1FA8A1082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2204-3CB0-45A6-B82E-794074AD53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8EED2D-947E-2AB4-D333-49B79E2E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D5BE56-66B4-9C0C-840E-5C83EA7F7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90B6-AC67-4BBE-841F-1E6CC45B3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72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0AD3C-EBBA-93E9-BF98-BC836530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08CA8D-0513-B3F4-548F-0E35C67C3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52C51E-AEE5-ACDE-60BF-35EB8ACC3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34933D-94EA-0FCE-769C-D3F978EF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2204-3CB0-45A6-B82E-794074AD53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0AFDC1-E340-B706-EB86-AD4F9FB6A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C16BFC-B27F-0C40-CB67-F87EBC66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90B6-AC67-4BBE-841F-1E6CC45B3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26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CE3B0-A4EC-C10D-E868-7A8B49BD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7B100E-B3F6-DE7B-9D81-DAF1691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3B9796-EBD5-55EA-ABF9-9A451B478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6BBAD1-48C1-AFEC-87A3-46568FE76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2204-3CB0-45A6-B82E-794074AD53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2D636B-B52B-433B-5B2C-0B5375EBC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090496-5EFC-F5DD-576D-D57111EA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90B6-AC67-4BBE-841F-1E6CC45B3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51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6E0DFC-DF20-AA48-D3A6-3E68B0DD4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7507D5-20C0-7B51-2491-30AE88D2D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570A02-9F4B-D3B6-6C0C-F833EF0CA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22204-3CB0-45A6-B82E-794074AD53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527FBA-29D5-0155-7918-2C0684A3D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5EC9FA-40D5-71CF-1080-061DB5C86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190B6-AC67-4BBE-841F-1E6CC45B3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15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5970" name="Picture 2" descr="12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4288"/>
            <a:ext cx="9144000" cy="618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2024-03-10T07:45:55Z</dcterms:created>
  <dcterms:modified xsi:type="dcterms:W3CDTF">2024-03-10T07:45:55Z</dcterms:modified>
</cp:coreProperties>
</file>