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4874F-69A7-9B3E-0467-0F92C74A5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0BC096-B2F9-72C6-04E2-B23EC8A98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28F1A-08D2-29B9-4D03-F68BC7ED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6632-F758-4660-9DAE-187A917134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E4E4D6-744E-8901-6083-60F030E7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56F34-6792-580E-B3C3-F57108C7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8288-8C69-4E2F-B3CB-0B7530853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45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84984-A2EC-9899-05C2-D0C7FE4F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635A2F-BF22-4165-F81B-881298C80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65429-499C-CC86-6D26-D4E49D69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6632-F758-4660-9DAE-187A917134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02F67-BD7A-C436-39AD-F7BD22DC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43EC8-5A95-3826-3C53-32B8F862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8288-8C69-4E2F-B3CB-0B7530853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60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78CA07-4BF0-D7BC-C142-00CDA91E6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84EA89-8ACB-9E27-DC86-F5654A112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2E7A6-4F0C-4B1F-C50B-FC5D4EBF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6632-F758-4660-9DAE-187A917134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C664E-010B-2775-745C-AED14F07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785982-B0EB-2B5C-8268-27651F2D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8288-8C69-4E2F-B3CB-0B7530853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6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B0A34-7589-9737-A0A1-D8A68A27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C56AA-2DF1-B56C-9A49-A330FBBA8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3E21A-495D-8DF0-B57C-4CAF4E8D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6632-F758-4660-9DAE-187A917134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6E377-7D9E-8222-411C-5DFBB302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B386E2-B5B2-24C2-2EF6-258319B1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8288-8C69-4E2F-B3CB-0B7530853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68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59C9A-7922-C61D-D44C-7E1DA4CA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C06A6C-7EF8-7687-6922-565C095E1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6FD87-72AF-B31E-030F-EFE1A3B3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6632-F758-4660-9DAE-187A917134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1AAAE-E7B4-202F-3712-4E0F11DD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1061B-60B4-31B7-916D-9A6570F4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8288-8C69-4E2F-B3CB-0B7530853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0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3E876-CC45-F6E3-8D73-5ECD0B42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9BFAE-E308-B02D-03FF-DC1FBC48B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086C90-23D7-7AC0-45FA-3656B20F9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E12BAA-1C15-A3D0-4F2F-9722C12A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6632-F758-4660-9DAE-187A917134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6A728C-0930-5789-D697-8DC9E5EC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282EF9-FDD5-0253-176B-7E717E57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8288-8C69-4E2F-B3CB-0B7530853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3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C78A7-503C-B5D1-8AE3-2B8F76A1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A6CF8F-8F3D-F130-4882-A86F4DB1A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40B143-C6D3-986C-58D4-1374EDD7D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5962CE-B452-3F74-377C-24A21F809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90AE1D-B4D9-9386-FD4B-CD9AEB2CC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BB5765-1158-4F76-FA65-0B089152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6632-F758-4660-9DAE-187A917134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0C4469-A778-7253-27C9-C8072BB3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0E8812-885A-4765-9598-74951991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8288-8C69-4E2F-B3CB-0B7530853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44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D0EF6-9824-523D-69A3-77AE043F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CF0317-3CCE-411A-19D6-04FCD3F0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6632-F758-4660-9DAE-187A917134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08DE37-8570-EFFB-B32A-59559605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772EEE-5CD8-1B91-29A8-CD101E89E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8288-8C69-4E2F-B3CB-0B7530853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06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C98B3F-059C-422C-08C6-C68D39CF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6632-F758-4660-9DAE-187A917134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A7218B-BB2C-212E-9AC1-1AC7F74E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557917-2A86-5F7B-483E-61E7F77A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8288-8C69-4E2F-B3CB-0B7530853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62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953CA-105F-40E4-DB38-AB5EB5F2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7C2AF-8021-2A38-E225-1533E21D5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ED424B-F16D-EAEE-DE31-81657448F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56FDAE-E2FE-E075-719D-7F8BD87B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6632-F758-4660-9DAE-187A917134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9250BD-59E7-445A-DCA3-20FBD2A2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EFAB35-09B7-C403-6F57-87F2F11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8288-8C69-4E2F-B3CB-0B7530853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79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1CCE3-33D9-A365-F6FD-915CBAAD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48AA1A-BD15-F0E5-29AF-6B5E3DE68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FF12FB-156D-78BA-AEE4-1590C5D0D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48C774-D649-DF7D-E244-608B24E5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6632-F758-4660-9DAE-187A917134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140DF4-5414-4791-74E9-4998C23F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57377-3E74-C3E4-D069-E71E8A4F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8288-8C69-4E2F-B3CB-0B7530853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73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DB561D-0CD1-3429-36EC-024775A1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1F124D-C7F2-2BD6-D60C-CFD2ACC06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E3A1F-599C-01A5-4E65-514ACB434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56632-F758-4660-9DAE-187A917134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0C286-6C4D-1219-06B1-C621A6F92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A67E7-DF02-651A-1123-8CEB3B9EB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48288-8C69-4E2F-B3CB-0B7530853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92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8018" name="Picture 2" descr="12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2024-03-10T07:46:17Z</dcterms:created>
  <dcterms:modified xsi:type="dcterms:W3CDTF">2024-03-10T07:46:17Z</dcterms:modified>
</cp:coreProperties>
</file>