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33E0F-9084-E3FB-0073-AA94C6C3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AF61DB-2320-04D7-4387-261D51C42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D0EE8-7010-3F2B-585A-B3EE0AA3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816E7-CAD3-08CE-4482-B4F6D26F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47FAC-A3E3-56E7-4C88-136DD198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ED2-A169-F4EA-755C-10DF7C59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CC6E5-A199-AE10-227E-CCDB70F0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D1BF0-6B70-70AB-11D3-249BB3E7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2D62E-70FA-D76E-E963-3A695B24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2D4C0-99CC-61B1-CEC9-87ACC86C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7355D-8CDF-CFEB-4EC6-E0DEAB068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A9443-A372-9E98-D75F-26422603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C7C2C-74D2-1889-02F4-B5B2DBE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03603-4F00-3030-94E2-A46F3D51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CA7A5-C173-C864-A2E4-9CC34412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0634-EF17-0138-52C7-5D79F2C4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05301-DA75-F1D9-1FE3-30EBD3AD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30211-F108-FD9E-E3FC-926378CA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CB578-2086-1078-BC85-EBBD6D7B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C7ED7-B485-E5A6-44EE-4E48314D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4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071F-3598-9BF8-102E-B4203CB5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2371F-5C96-210A-2C15-809F2C65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4CAE5-D050-206F-6A8E-B23607A7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6F048-D351-61B9-87E6-7AB5F906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D61D8-F080-37DC-4667-52634F6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20345-AE71-D87F-3108-9986C8E4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57187-CCC0-4A4D-573C-B9B76A2D7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9CDD2-55F4-A2A2-87E9-CA78ABDA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27044-4588-EFF2-913C-B7CAC80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A9263-48CE-6336-184F-55D5ABD8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B1ADC-921F-CA6C-BD3C-F5153114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8666-A07B-746F-CDB6-59023957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36C77-979B-66D4-7192-D6EF749E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D7B64-E497-9EFD-C076-4F3C4BC6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6859B-80AB-F4E2-C938-D06C56EA1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98054B-1519-588A-7BED-EBD41A2A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B410A-B50A-7B71-ABFB-FC1A15B8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ABB490-DE0B-89B4-72D1-C4900444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FDA410-9F06-6451-4849-E7A1F0C4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8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A8A00-4A7F-2BDE-7299-2B13D26C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2D1A2-6162-B609-BFF0-B7292D7B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DCD72C-6F34-B860-914A-577B94A1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0687C-735B-AE09-FF17-50ED1CF8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3CAD3-6CBA-308E-BB45-0D2C0776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AB4D08-D592-06C4-978F-148EE023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73F9D-15C8-5D05-4B16-94C0E3C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D2250-1E15-21C8-A5A5-D2D90FE3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20CB9-60D1-8B7D-DD71-E24F5863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894FB-A6C1-137C-A130-04A1A4811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088C7-75CD-389E-8A5F-CF94D05E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AFF3B-6E82-FFFD-88F7-F6E3EE39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28136-85EB-4277-E967-76F65391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88C2-3A54-FBA4-AB35-AB6E646E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2F3A4E-6CE2-FE08-E783-4676A167F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84ECD-4D0C-18B4-59FF-2813D3E0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BB91A-5D77-899A-0441-D48C4B2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6AEB2-9D12-A0CF-B1E9-28F82BA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3737F-BF71-0C5D-9BBD-78AED3E4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2AD0D2-C356-4623-D8E4-824CFF1C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66DDD-0CAC-26B0-1733-77B2E737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80965-8D25-BCB8-DB4E-986F7C627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D2E2-F926-434D-9F48-4DAF98FAF1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C4BF7-8B23-CAF5-A0C1-DC2174E4F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FD919-7DEB-D909-A1D6-E7E18B3F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335B-6A8C-4E77-BFC4-E832203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018" name="Picture 2" descr="1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2024-03-10T07:46:29Z</dcterms:created>
  <dcterms:modified xsi:type="dcterms:W3CDTF">2024-03-10T07:46:29Z</dcterms:modified>
</cp:coreProperties>
</file>