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A6EA-C2B2-5D5A-701A-2C671ECA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783FC-F843-0203-0372-C69F5F6B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7508C-6DF2-5477-D371-87B4A1C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FBA52-C27D-AB9F-4A21-3B65E0E6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CC4B8-42C9-BF05-8D88-5BE6508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FCA7-DBEB-9C17-94F0-92B18E71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19AAF-3F96-68C1-8411-C4A4A4B0F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377BD-40DA-F5C6-5F67-C180E0F9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7C342-9C6D-6AD1-D207-89345918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CA183-4E32-A1F9-F8B6-16F626D2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4377C-E3C5-89D0-F1B9-8E1910B8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224BB-E29C-AFB3-F7DC-FC18D8FE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6EE68-1BD5-2652-93EA-448B4055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88415-DFE6-2A62-60BD-3EBFBF18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DD1A-ACFA-BA09-0DFE-EAEEEAD9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0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B593C-1BBE-9933-2D4B-4E4E0CD0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A987C-8751-D552-58CC-7AF3F58B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AECBA-F5C0-6AE2-E643-3E67E57F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2362C-637D-321C-2950-7B7826A6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60DC6-C112-0743-5D4A-6D4B49C6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82F31-E991-100E-92E0-62D22255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9E62C-2046-403D-6A55-1A509285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1A06F-C65E-C6D5-682E-DDEB81D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CCA34-86D9-3372-D4A8-21CD5D75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F00C-0FEA-ADA1-9F35-3ECDABFC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D46C-72D9-1E09-F0C1-E096D54E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BE5C6-A6CD-1C4E-9B91-3BB7BD066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96B88-64BB-50AF-DC00-E5DB05D5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746A6-265C-A48A-E5EC-AB25B32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BD8FF-47EE-3F94-2E00-882D635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6FCAA-065F-7D02-22BB-B2C9ED71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DE5E-50AF-11F1-85A5-AB8C21D7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21106-E7F0-68A2-5A83-A1CCDDDA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48F25-F433-49C6-6F19-D56F5E3A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6B3EB-3217-0F65-D967-7B29A1A1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624BC-BDD1-2A06-EFA1-08BB1A6E5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72735-98D3-2105-9EC3-6BDD30D7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B993D3-E6A7-46D8-E01D-2D639AAD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10C8-ECF6-FCE6-6051-F11DC71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9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D64D1-F9F7-D431-D685-D32C372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B7CF38-EC15-4C35-9B1A-486EE0F4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CC1C6-8EEB-500E-51DD-38D28238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C29AB-0809-9CD0-4287-8DCA7AE0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DC5EA-D84F-59BA-C137-91739B9B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FC849F-E1B0-5ED6-B785-CAB02A3C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A9CFC-4F74-3E5A-62B8-784C7DF0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2B318-B48B-0F50-5328-5328CA37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CE91E-4C77-C1B1-784E-6E2B3FF6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6D159-165A-B238-E503-87C817A11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21C22-5F31-158D-AC16-98F6F06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4C7F8-220B-0E60-C300-9701AF9B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BD0FD-0F59-E7AC-F4C1-EFC51ED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0105E-7856-F551-A831-ECA65175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D9B5E9-0A54-F420-2953-3F0691C9B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5A31C-9056-4059-FF0A-547B62C9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28BA5-CC51-1811-0526-57F48AAA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0AC12-92EB-65AA-8D44-F4E0A3C5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075DC-7861-69E5-4B5C-342253D4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C206-EABB-BDA3-B7E0-3AB9C75B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668E0-E0DA-7334-7E2B-A6131A54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94C6-1358-B50D-1B73-239430385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166EC-4498-D64E-4CAB-4329DA842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D0770-57BE-2024-6BD6-63548546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6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2024-03-10T04:32:19Z</dcterms:created>
  <dcterms:modified xsi:type="dcterms:W3CDTF">2024-03-10T04:32:19Z</dcterms:modified>
</cp:coreProperties>
</file>