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B6E4-EF63-A9D4-BAB4-5BE0F120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8851B-14F7-CE61-7197-EF1B08CF0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AF11A-8696-4BD4-761F-F866BCE8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87AD-8B0B-5C47-6255-FD62AF24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CE57-0936-3583-9DBB-7A3849FA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37794-C8D6-2588-3B15-17D0DD3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CCAD4-F7FD-EF03-01CE-69370A0F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4224A-4948-A301-7EBF-9B734132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5F812-3522-35FC-5FF8-377CBF7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72438-C8B7-240C-9E0A-4C6395DC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53C40A-7F58-F66D-8401-2A9D4CAA2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AE567-83BF-5CDB-1F58-E16DA470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CE27C-2E35-1E53-A54E-14B4C2B9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A0E77-EAC8-72D8-2A1A-E652C7F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8991-268D-278F-AACF-5F51D07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1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BE91-765A-2C20-EDA6-F5865708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F940A-A50C-B511-B190-2F4313CC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D42DD-1A91-787C-A1D1-9DBAC8CE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6873F-D5A6-49F6-C5DD-5C04396F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3BC25-6254-66A0-7B36-7DF6E049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2B1A-18AD-3930-9CD5-AA4FCE04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B5420-B273-47C2-AEDC-ED72DEEE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FF00-4E2F-53B3-CB0C-EE052460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332B9-D821-F62E-9495-3E93ACE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D02C1-8E93-1AC5-5A43-11D18602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B58-321A-40E9-86F4-703C993D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2D372-12EC-BA21-8F04-059D6FD4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7FDB-D39A-5683-AAB0-95FA9665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79CD9-57EA-9733-9E73-2740A66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A3B20-8923-88EF-39F6-67373036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1F6B8-7955-30EA-AE54-5A1357B8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5612-8098-7D16-F217-B59C98F7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873CF-4DC5-B2F5-7E61-999203EA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6DF78-1612-72C1-17AD-180FF2F8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CD08E-55B3-A9EA-5DAB-7AB59730A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71846-F5A4-0413-1EC1-3C0ED642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C4D367-739B-50F8-211C-9364012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EDC0D-B28E-8CD9-0599-2013E82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DD9F42-3372-F42B-D35E-425C5EE6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006E1-7E15-B505-A928-5298F2CD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7E4C4-9E07-3FB7-2347-EE0C75F0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F386E-E936-DE22-07D8-F9417C09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7B167-D80D-A6C0-93B4-46C1C33D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660FD2-602D-307E-2C8B-D877D9E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CC3772-482B-F235-DF4F-5342AFD4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F2032-930F-C99A-5D31-D8410E16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0A80A-68A4-CB10-1C5B-552992AB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59CD2-5EC4-D3FE-E787-3B31721A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15F68-7AC2-888D-6293-D8DEA91A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283A2-8A24-9D02-C008-1950E1CF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F2B8C-216B-3E2C-ED05-D04C3659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0B3AD-5890-9AA4-FA71-A904536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754F-0B3A-1EBC-315D-1FB0B5A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B57F5-B117-56BC-B956-E93512098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17DCD-AA98-F2E5-7B25-101029B36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52E19-D663-97E3-09DC-0D62EEE9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5C6AC-6E42-F37F-795D-BDEFCBF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633A-BDF7-3528-6AEC-937A24E7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2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FFB2F-A4FC-89EF-E981-C07FF6C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68861-D8A5-127E-16A1-D1D443DD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97543-321D-EFFD-6863-01B78E6AF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7159-C74F-4C12-BBFE-E13B35540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B861C-69B6-602B-BF81-B56DC0DD9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3BE3C-4C6E-CE69-E278-907653354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76E-BAC6-4DA3-AD60-527B8151C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066" name="Picture 2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1091" name="Picture 3" descr="1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2024-03-10T07:46:39Z</dcterms:created>
  <dcterms:modified xsi:type="dcterms:W3CDTF">2024-03-10T07:46:40Z</dcterms:modified>
</cp:coreProperties>
</file>