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90D37-5FE6-6B54-955A-8DCE4FAE7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308455-F3F3-7C66-043E-46D35577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697A8-3BE6-242C-14EA-E653700F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8DA2-A8F3-4357-84D2-2E4C137EFE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E824A-D09F-D359-915F-BA278B08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2D216-AB6C-DAD3-5998-530169A9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822-16E9-4FA9-82C1-E02E1D4E2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2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DCCAD-395A-5600-837D-4E27D333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0A6EC-2166-662F-BBC0-8855B4235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A8E98-A345-2C4C-BDE1-0BE3694C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8DA2-A8F3-4357-84D2-2E4C137EFE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EB2B4-75C2-CF06-6564-D589D591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58E40-D64A-A688-FBB5-B4745ED1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822-16E9-4FA9-82C1-E02E1D4E2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9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CA9307-EDA3-FAFA-DEF9-71F8BDFC7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88AB13-094E-69A7-EB5E-B7E54EDAB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9D7F8-E439-C84D-DC22-249451AD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8DA2-A8F3-4357-84D2-2E4C137EFE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F9915-D634-7DA3-436C-D61E944B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12864-0BB7-9EF0-8BDB-9437435C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822-16E9-4FA9-82C1-E02E1D4E2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1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7DBCC-4A81-0637-037E-F3282707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E0B3F-30A8-9725-73E4-A0E6D831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206D2-0EFD-CC09-894B-E66BB6CC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8DA2-A8F3-4357-84D2-2E4C137EFE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5E6F5-8DAA-A400-6AE6-CF3D2907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5A86F-D385-AA35-FBAD-A6873A4E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822-16E9-4FA9-82C1-E02E1D4E2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8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59574-795C-6B09-523E-4A5D7D55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4769E-97DF-F75B-5331-44A2A8646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DCD57-2CF1-CA0E-A1B9-BA18AD0C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8DA2-A8F3-4357-84D2-2E4C137EFE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909F0-80CE-6445-9D54-FA14A0A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5A733-3465-B8B6-1CA9-74FFE94E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822-16E9-4FA9-82C1-E02E1D4E2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9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2E295-0209-486C-85D1-D577CACD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30386-BBBB-879F-56BF-29D91C80A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027889-57C6-5B39-714E-CB4FDAF6D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6723F-F249-AAE0-5B29-EE7F865F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8DA2-A8F3-4357-84D2-2E4C137EFE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D90BD5-7311-8559-70FB-91BF45DB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44698-100B-4081-F4A9-26F2095F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822-16E9-4FA9-82C1-E02E1D4E2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7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30A12-38C0-CD4D-1279-F91AE5A8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C2962-0FD2-563E-B6FB-361A0F6D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FA8189-948A-CDEA-2602-44609D717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025FC0-0F95-609E-5DB5-6D8D1FCC3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279F10-AB02-6F9A-A44F-FB14DEC17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D59AE0-5B12-3FBC-1F9A-8A02C069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8DA2-A8F3-4357-84D2-2E4C137EFE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73AF74-E674-BC8C-9E26-E79F9C1A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08319-27F8-5E61-9155-7EB8F99E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822-16E9-4FA9-82C1-E02E1D4E2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2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91F9D-4FB6-2E65-2C9F-0B8BFDF2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601C65-E2BE-2EBC-A5D6-CEDA6F23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8DA2-A8F3-4357-84D2-2E4C137EFE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37761-82D4-120C-060B-30F2E185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68BA20-94D7-E572-FFF1-0378183E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822-16E9-4FA9-82C1-E02E1D4E2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3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BA9102-B992-F450-4CC4-F641BFB3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8DA2-A8F3-4357-84D2-2E4C137EFE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928769-C188-119D-3BEA-E4A14A1E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136D2B-DF15-6A2B-1A82-84465258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822-16E9-4FA9-82C1-E02E1D4E2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25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93243-ED41-1B46-C6DF-3CDAA6BB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A0E36-F546-4B44-AC25-CD6F4C31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4DE9C8-A2F8-E327-41D8-8340AC7EB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A2F57-F15F-0BA7-4B06-F30967F5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8DA2-A8F3-4357-84D2-2E4C137EFE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8DA81-DE9F-6C94-E42A-7F2F377A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13942-B3F5-9D15-513A-DEFCAD21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822-16E9-4FA9-82C1-E02E1D4E2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5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FC0DB-751D-55BB-20A6-D4F6588E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77CFBE-A0AB-AC53-CEAF-D251FEADE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A9406-BDEA-7222-4E1B-A08952445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08346-16EC-A3D5-E43B-D97C2E2B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8DA2-A8F3-4357-84D2-2E4C137EFE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FD870-60DB-D606-E665-00802E41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181F2-D038-FCED-170B-8A961B39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822-16E9-4FA9-82C1-E02E1D4E2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6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543148-FB41-65DF-280C-74CC7B9D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5C1A7-C6AB-4443-8809-4246F415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9BAC2-9CF9-261E-FDC5-633517318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F8DA2-A8F3-4357-84D2-2E4C137EFE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5368A-A17B-DC01-401F-028F312CF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ABFD7-DB42-0068-8402-DD62AA8EA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B822-16E9-4FA9-82C1-E02E1D4E2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1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2114" name="Picture 2" descr="1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2024-03-10T07:47:13Z</dcterms:created>
  <dcterms:modified xsi:type="dcterms:W3CDTF">2024-03-10T07:47:13Z</dcterms:modified>
</cp:coreProperties>
</file>