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328A-19DE-0866-CF38-1F1AA8D4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80473-0C24-3209-2CC5-A3EACB06A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2050F-8BD2-001F-2118-06174D2F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239EC-17CA-5151-2D2D-D2DC507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9F01-96E5-D6A5-8BF4-38567B3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4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5DAB8-FAAE-191E-496A-24AED535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EA8BC-2D76-4CD0-B45C-985C31CC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CD5BE-A6A3-6A59-80F4-AC7BC72D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42ABA-EE05-145F-01F7-3ADAB72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619A8-F619-57A8-D12E-AC5D698F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11077-1D54-98D7-F46B-9783DDD2B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CCB1B-3507-5EF0-E639-61FA99EC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CAA25-EE02-182F-4FDF-B5380E1C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BC0A9-C8D8-8103-581A-404EB6AF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C34D3-8DC5-2481-2C4D-E6A435B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84C77-9223-0644-EBA7-25AED99A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63780-9EE9-BD2C-38CF-EEDF955B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D106A-34DC-61A0-B057-8C39C61E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9268-C7DC-E579-F4E7-CBA531A6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BA44-0354-4FE6-0430-5676AD33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0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D02C5-A4C5-4338-EBDF-91F178BA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7D8CA-B2A3-571D-76B4-82F22776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16DC6-DA66-B2DD-F1C1-84CB0E3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1C857-2687-D068-D8ED-DF536341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E14E5-554A-98EE-831D-623A1463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EC62-B22C-BCC0-3AEF-E153C7BE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92DCE-6627-520C-E3AD-641C7826E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9BEA7-678C-1D38-E472-E59310D7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9EA1F-A758-2700-CF7C-94C189B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9562D-7149-2DEE-B051-6EBC5753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AAF1E-7DF9-2BE7-5EDF-A08EC062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B4FD-B6A3-D7BA-2924-6E2A9549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CF289-FE94-5AD6-DEC5-B67F7BA8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1CD32-5FC8-4702-173F-90AC2690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5E2ED-5032-F6F1-EB28-91F9902A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9BF42-0892-D1C0-6565-3A497F0D6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D06A2-1A7E-2A84-944B-213B1E03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B96FD6-565B-AA7E-B1A0-64663B6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D1535-4732-0A94-0623-C60F9C91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2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FCDFC-97DC-0140-6AAD-176E7D6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B3EE6-C8BF-34AC-0ECE-1B529EEC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2EC34F-204F-8197-4913-BEC9CF9B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51C56-9C64-2AEB-2B9E-C0BD1120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47783-2AB9-2DF9-27A5-F16227A5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BE8C7-ADA3-66AA-ECFE-8DEBCD11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68D9D-2A46-D805-8980-91A4FEB5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8A29-1E51-E557-6E49-31ACA4A7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93C8-E15C-8D9E-7465-7274FCFE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3D870-9405-B9E8-B7D4-29F5CD48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6F8B-FA4E-7008-EF35-01AEFD31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ABC30-154F-1EF6-B7AA-3D8890B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BDB19-C5B2-1D72-B400-722385A9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75E45-E720-6816-EB48-B5ACB09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88DF8-F5FB-DBC0-7931-616F91CC3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85354-2BA5-0D30-6F39-7ACDE3A0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D088D-6241-AFE9-1695-EBA2D49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0A0B6-0683-E718-701D-A974E0BB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3E223-D399-1058-E271-C5B2B81B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43F31-6E06-5EF9-E9AC-B63AC70E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84A9F-518F-882A-9DB6-20B9590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8E3DA-8F45-F788-32E2-C9AF06D7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E610-924F-4F3A-BC3A-9CDAAA44E2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BF632-D8F9-4E12-5753-34590D11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23989-28EE-BC41-0DCA-E9372E5D0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175E-A750-45DA-9320-D2E135444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2024-03-10T07:47:35Z</dcterms:created>
  <dcterms:modified xsi:type="dcterms:W3CDTF">2024-03-10T07:47:35Z</dcterms:modified>
</cp:coreProperties>
</file>