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DC97F-ECB0-6C6F-6665-E9C5105AE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266FC-929E-CC45-66DD-F6C35DC9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94796-1F8C-BEAC-0CE4-7F4099B2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9D6E1-41B5-64D3-3616-C5029907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5CCF1-04E9-B2F2-014E-4F5C14B2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98574-D25A-CFF5-49A9-5C72EFDB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8DCC89-D3F3-D19B-5CEF-94A3A705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208CC-D475-DEF2-9BB5-0C59C6FA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BE460-1567-D978-A293-D0076FCC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7ED91-6AC2-9E25-6BB6-55741F04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3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2F7DE-987F-329E-6437-7F01878EC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B2160-0F38-14BE-6FAF-C72F66EA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AA075-14B6-495F-F5D3-CF5BAA27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A233-ABE1-FC31-1CF8-A567AD30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6B5B9-2881-2256-DCE4-8CF29314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D2CF0-353D-03CA-C705-A97DC6B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42B1F-C059-7DC7-7897-923A7CC3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52E79-9820-106C-94AE-00D47E9E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DC62B-61FE-6B61-D46B-B123AE54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0CA78-3C3E-EB5D-C95F-CBA99D36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2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EE860-D0CF-F034-20A9-4A5B9B92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D9035-D792-B791-F262-2CAFE839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F0129-810C-C404-F7C3-B0202E80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D900-1DC7-DF89-CDEF-07D3DB32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AE35-FAAA-9F43-8879-07E928BB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B295-E6A6-5FBB-F093-2854D73F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E8259-F421-C939-05A3-8FB51B64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1DD83-DF5E-4E99-2B9C-9DFD5E7E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4B964-704D-AF99-19E4-6BE45DEB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E4D6E-3110-EB4F-A554-4BE0F203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B2F5F-4B5E-F84A-CB7E-B293CDCA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1CFFE-4D0B-7F23-FB03-73C2FC70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7DEA2-2A45-FB32-1DC5-0E1775EB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30A5E-EBC4-B4DA-ABCD-5313FB1C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725D60-CFA9-583C-01A0-FE48716A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9DCD07-5DBA-8EC5-55FE-2DC883976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BDA71A-A4CA-1D7A-F333-6BE979E5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0E1F71-06F6-C038-5430-E0CF83A3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39524-92B4-9EC5-5C7F-8CD0CEE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9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91C3-F285-6AB9-2FC3-6CA2CBBD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38543B-066B-A241-47FE-7E047393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25E86B-9A17-CC24-5CF5-837D1E4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35CC0-054A-968D-BD74-5C7CCE3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9F3A4-22CD-CCAE-DD6C-EE75B57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7FBB51-7B7E-89D2-9336-E01C8FC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E9DD0-7F69-F1D8-E90E-59014C5C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EC395-93DE-01D9-B108-BA756628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0A1B1-B5CA-AA84-AE99-7529DC8A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B066F-342C-9D44-7407-6EC5565C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ED2E0-11CA-62B6-3EB4-9696E169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F151C-5DD1-5287-7FEC-F45454F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9B3DD-DC0F-A8A4-6CD9-293B8990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98EE5-83F8-731D-F455-851A1D2B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6F93DD-4AAF-07A0-9911-FC6399DBA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B82B5-7F56-A7FB-7911-79E884BC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567DF-CC6F-4F17-81D8-C8D79ECE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4E2C2-CE06-B2F1-9F43-60661C98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64959-D213-8181-BB5D-674E954D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3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21892-43AD-EE52-18B1-8C9A059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A30FD-61BE-09FE-02BE-3DE96350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DDBD3-3CCE-1981-CBD6-AB1C1905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78F3E-9E26-0F30-B7B3-987E5B207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ADC8D-F36F-4DCC-ED65-20274CAA1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2024-03-10T04:32:21Z</dcterms:created>
  <dcterms:modified xsi:type="dcterms:W3CDTF">2024-03-10T04:32:21Z</dcterms:modified>
</cp:coreProperties>
</file>