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BEE3-C18E-30BB-236E-D6A1654A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310D14-43F9-2D17-B87B-40827950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4EDD-DBFE-1EFF-B21F-251FFA3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ED30F-8E55-B3A4-B61A-8FF02472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51756-4D01-D6F7-3B56-44CF40E2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2C5C-ADE5-47DB-C686-EAB57D0C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1D45A-BFFE-F80B-5418-85C971CF0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9B3E9-2274-086D-1BA6-22177F5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D6630-E7CC-E33A-165F-7CBB506F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17826-9745-054B-CBEA-EDD60F7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0AAA6-C28C-33CD-6310-0FEE4E05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D0B15-4FC8-977D-71CE-97634B0C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0B2B6-AC8F-E521-1CE4-A5787883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02A27-B8E9-CB61-3CB1-6D8AA30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FD52E-BC68-D67A-6D37-7DA9D1C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3236D-449B-FCD2-B620-33D4390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3EF4D-8B15-66B5-DD2B-B68AC577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14730-217F-7700-0B4E-5ECC79D4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02381-A05F-7B43-1C3D-F8E02A5B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07AC4-0B9F-29FD-A1FD-A1CB3887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7A917-FFCD-4C80-62C5-4BC4BEC5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A421D-32D5-2167-DDE8-65E0FDDA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E55DB-F826-762B-DEFC-C9F3429B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365BD-9A9D-1DCE-CDD0-AF40405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250FA-05E4-139C-AA83-780575F2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9A8A-8A3C-8D84-52AF-7F405577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6BF5-AA1E-C001-D37D-6394D9410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FB84B8-4563-C6AF-CC21-E0158F82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44389-0155-3B34-65BF-4F75B4B1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A55B7-E478-A15F-C54E-2A286F65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DE931-6F29-AC4F-1F72-5C654564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1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81E9-7D0C-82F6-43E8-025283CF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6EF1A-42B9-9004-6303-FABF5180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D434D-0CDF-D4F3-7653-96DD0B80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BF755-454D-4330-394C-A9C762745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817662-AA52-23D5-ED7F-ED589DB46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296AED-815E-67D6-6F5B-56B51F51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F2C1C-8B2C-4EAB-1185-43CC1A6E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4B8D8-94B7-1A44-8764-61ADC354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B372-5561-827F-3527-671AEAAB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70D5D9-FEBA-3B2D-C658-B6FAE71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9E027-A170-68EA-CFE1-5EC99284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70DA04-35F2-8D12-CD26-3792C486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9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21127-EA2D-D00E-DE67-0E9680BE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8ACF85-1B66-4A1B-D1E2-4AD84D4E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06D0B-6E45-906D-9DFB-9F0F9371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1BE6-C1C3-6592-F4F8-1D4586B1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82A76-BA1E-A670-178F-FC44D435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3E082-AE72-013E-7DC5-1DEECB82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446DF-EC32-5A70-89F4-7EDDE51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B805F-FA1E-565C-5FF3-98A1299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B98B6-4EB2-C1C7-C7B0-3E5CA4D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4774-5145-DA83-F749-83A3D48A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E3D13-62FC-4F72-0CA3-B07B1092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A3DD1-58C0-8997-73C8-1B6B1910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0C19C-ACA8-0F82-1038-5E3D0D3E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13F0E-31AB-2871-193F-E1DD32E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949DF-9326-5C6B-92F6-364F0502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0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15DDA-D8AF-81F5-2BEC-29C47EB5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1699A-0495-0B0E-F654-7BBE302B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07795-855C-9E58-A622-777FA5DE5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0DA4-0049-4B8B-8C52-CB19BB156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B6D9C-668A-4D83-E0E7-F2CCCAB57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F039E-309C-0470-8020-1EBF88D8E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8127-1A92-4C45-BD84-CE6C96BC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82" name="Picture 2" descr="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307" name="Picture 3" descr="1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2024-03-10T14:29:21Z</dcterms:created>
  <dcterms:modified xsi:type="dcterms:W3CDTF">2024-03-10T14:29:21Z</dcterms:modified>
</cp:coreProperties>
</file>