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5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D3CD99-9476-81CE-FB7D-F620C57EF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0659DD-1108-F168-0A7B-EE3635A40B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04D4C4-68D4-847A-DFD8-DEC693897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EAD99-E1E9-4F16-8F0B-B56ED066CE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0CFB53-A4D2-6066-62E5-3C6AD0CA3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E4F369-9B3C-52B7-0D2E-044292A5A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6643-2CB9-473D-8C57-187197347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898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E462A9-6792-633A-3196-8A9B01259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8A34AA-9C89-AD9A-29B6-41ED1CA6C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5E955A-B397-1255-3A49-394EB6090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EAD99-E1E9-4F16-8F0B-B56ED066CE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7F413C-7045-C38D-4519-5E793C52B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F46A6C-92E1-D898-3412-09ECC68D8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6643-2CB9-473D-8C57-187197347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313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C05516-0530-698C-4D79-9A22543AC6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50D027-01F6-0ED7-49A2-9B13300EB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1F1458-AEC2-C5D3-3BCD-2B46D0754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EAD99-E1E9-4F16-8F0B-B56ED066CE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7CA2B3-5898-B104-AF33-F4B132A43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AFD824-69F4-2D54-2C95-ADBB2168E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6643-2CB9-473D-8C57-187197347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5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EF609-8B06-47D9-CA3C-E4D362A2A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57B86B-09C8-AF8D-C608-6BF50BF62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815AD9-BCC0-87FA-7D01-7438D977C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EAD99-E1E9-4F16-8F0B-B56ED066CE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67F3E7-AECE-97EC-434F-B0A00FF25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AF5782-C322-5622-CA95-A94E2E564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6643-2CB9-473D-8C57-187197347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669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70DAD-BC47-BEE0-A2CE-CF2485BE6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2FA1AE-AFB9-20A8-D6FB-95695C149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30DF31-6A6B-F552-A04D-82AEF63D4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EAD99-E1E9-4F16-8F0B-B56ED066CE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0D1CEC-8590-FB28-CE0B-CBF840AAC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91A3F3-5A36-1EB4-7401-82E871F0B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6643-2CB9-473D-8C57-187197347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753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589D4A-A6F6-2642-AA5A-6610A88B1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48120A-14F1-2B98-344C-8F6E58366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120593-2CCF-DDF6-2F5B-1BA5EA233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36144E-5090-BB76-D0F4-5B3067E8D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EAD99-E1E9-4F16-8F0B-B56ED066CE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BBB6FB-3666-2018-7453-1FA86AF0D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D65941-6B42-2B3F-84B6-8AE4EAFC6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6643-2CB9-473D-8C57-187197347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912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221F0-A561-C46C-E05A-9BB681AAF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B38AEA-3373-22EC-528A-6F99F8D62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DEE19E-D3E9-A7AD-3F83-C5E3AE0D4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E56F89-76E7-B5D0-74C5-0FE9DCCFB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454735C-07F3-EE18-3386-2C3B1F018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251C30-ED5B-C683-52A7-9B9197948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EAD99-E1E9-4F16-8F0B-B56ED066CE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57CB4BF-5D2E-38FF-9DA3-257C72396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D8EB72-75BC-9A54-20C3-304D6A60F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6643-2CB9-473D-8C57-187197347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257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594C6-05CA-93A3-D9EA-F25DA2D02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2AECCC-8318-C49C-4048-C36D41ACB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EAD99-E1E9-4F16-8F0B-B56ED066CE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15E6679-1601-D565-CCE7-A2C0D104B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CE8208-C8C5-B9C5-2D6E-826152598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6643-2CB9-473D-8C57-187197347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6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E65727-1F85-F5A5-71B9-7A87DE743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EAD99-E1E9-4F16-8F0B-B56ED066CE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3E6F2D5-1498-6E8E-B55A-B5CA04A6A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2C2665-8B8F-8330-C86A-52A1A8E91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6643-2CB9-473D-8C57-187197347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654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76E72-20F3-1D3B-CA9B-04399A437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862A3D-7990-D841-FAB3-60EA9CD74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8417A4-083A-D113-11B8-0D186A051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4593DC-5C0B-D685-5A7A-BC389D67E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EAD99-E1E9-4F16-8F0B-B56ED066CE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C70904-1C8F-0D4A-44EA-13231A610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FD81DB-D7DB-928E-CAA5-BCAB148A0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6643-2CB9-473D-8C57-187197347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185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3AD29-5713-5270-60F7-872220BCD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755256F-6AFE-D5C3-1590-D24C75544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1B161C-B340-5B00-1D49-BD64A5823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349FFC-974E-EE9A-6A41-9220A7701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EAD99-E1E9-4F16-8F0B-B56ED066CE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A931E8-EC7E-A209-282C-D02DACAB6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45FCCA-8172-8293-53F8-CDF4D8D35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6643-2CB9-473D-8C57-187197347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909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9E48C9-0394-D75D-7651-7FDC9CE88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46669C-4F22-AE55-7AE9-F66A7C6E3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6346E8-14A4-2A9F-0CF3-4095E12564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EAD99-E1E9-4F16-8F0B-B56ED066CE5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E02FFC-510C-4F25-2E1D-38EDABF3A3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8D005C-24B0-4A53-2808-07102FCCD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B6643-2CB9-473D-8C57-187197347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46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1330" name="Picture 2" descr="12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2024-03-10T14:29:27Z</dcterms:created>
  <dcterms:modified xsi:type="dcterms:W3CDTF">2024-03-10T14:29:27Z</dcterms:modified>
</cp:coreProperties>
</file>