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9480C-D6EA-3D0B-0849-4771CF52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269536-879D-AEF8-8EC9-774BF3D0C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2E92B-2BE6-64C5-AA96-F2A4E5C5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DA84F-BC55-44FB-009A-BD5C90B6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60DA5-63D6-B97F-C0B4-35AF8D5F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C0FE9-F614-859E-D9DF-5A5E40E3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571BA-003B-2757-0816-D9D2EF6E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99A35-3D02-C911-F8BF-9A98968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73E52-014E-A7FF-2FB6-10F7640F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27247-487F-DE25-843C-77167F4C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0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5DAF9-E6CF-9264-C34D-33990E30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B0DCA-9F7A-45FE-38E8-D53D6866B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60432-981B-818B-4B5B-B202CBD4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C98C5-CDB2-CF4A-0855-9AB09B68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8F055-83E4-D9A6-14CE-50C0AFE0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B9EE5-66E7-2AFB-4A4C-11849627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CDD84-2B17-580D-7E4A-8126EBED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45E5C-B225-E34B-EB5E-14B4D064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0300A-4962-DC2B-D486-F7A2761C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DD4BC-F832-7647-7E5D-ECF40D7E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9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64D78-900B-9B50-019A-99365E7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9F392-B230-CAC4-FEB7-1E9E51FC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22AED-4BD0-0DC8-33D8-15F0A786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DB946-8C3C-C074-7AB1-41235761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E1A63-592E-A153-A73D-E3646804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8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E6A9A-3268-670E-6175-5F90C145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DE58F-F6EB-2B4A-C39C-0F87E9EE9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8473B-CD98-085A-594C-F075953F4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2C40A-9F72-8380-9508-6AFDB4B0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CED76-4EBF-8013-DCE0-D55ACA57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4C151-EC4A-7700-447F-55DB673D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09646-BBB5-AA7E-E6B2-FDFDA96B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03D9F-35A8-9775-FC86-7792855B1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6B1A91-D073-6962-7889-65A755222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FBDF3-5206-7BF4-30E6-3B8C76063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38FC61-7349-B7F8-A59D-958A321CB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90F6A6-2A31-021A-892C-C98A84D6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0CCEA1-CAFC-900D-4F0F-E169B375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C473F8-A1B3-C15C-4AF8-E564716E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5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262E2-0AD7-4D3F-2048-F93B53B8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E287F-3AF4-EB89-61E4-3E2BF390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49843-C47F-60CD-AC92-BE7E54F1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FB137D-C39B-1829-8368-B2FCA7F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7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470DC-9156-4F1E-9ACE-E58862F2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A14BF-E4F7-BB5A-7B32-F79BF612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8F743D-8FAD-BE37-BADD-4F5C8A57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3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8EA5-F59D-B031-FACC-3082EC0B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98CD6-15B0-42FF-5AD6-5CE6857F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F7A7F-C21B-5BE9-29DE-04D26A734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3BB683-3C03-7CF7-79E3-E201757B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3AACF-0BBA-CB71-2DF8-9FFD0ED0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34E80-FA66-145C-1312-07A87725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2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D74AA-745F-B11C-EFD3-3398238A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BF7411-6D26-4A0B-05BA-3C2256608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953AC1-9F73-703B-CD7C-2C9C3C8A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07E02-6E3C-B537-DFFE-C13442AD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6E2A85-7566-C8FD-6DF3-E711D575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1A447F-A73B-AA31-6187-9C71A16F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7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01C7F9-9798-B634-BFFF-ED9F932D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876C6-7533-AA5F-7D13-E9EE66EB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4E629-564B-6EA2-27C7-A0EDE02BA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B9BE-03B6-42F2-86A8-1BAEEF91FA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5EF80-61F6-F728-28F5-E7F2459D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05809-C9C4-0657-5426-97AF4C374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4BF8-D55E-4150-9C3A-74A165C35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330" name="Picture 2" descr="1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2024-03-10T14:29:33Z</dcterms:created>
  <dcterms:modified xsi:type="dcterms:W3CDTF">2024-03-10T14:29:33Z</dcterms:modified>
</cp:coreProperties>
</file>