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E62A2-142C-17B0-417D-31DBB4D25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5E590-8D33-D104-8A12-838F2961A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53B35-0B1B-1D51-8FEB-1D216A59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068-C7D5-370A-6C64-6DE486D9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717B7-1C96-ED3E-2413-DD2AFF93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F5A38-5444-31D1-4A7A-BE13BEE7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3A2F0-7D37-B8FC-2C2B-B90CC2AA3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621CA-121E-9F59-BC7E-DD6F90D7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C1015-9D50-71B2-5923-B7CAFF38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62627-C990-1167-ECEE-AC17646E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1154-6DC5-3FCC-09F9-1100F69B2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0A875-A8DC-4C9B-2F41-329AECE9F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DE713-1EFC-544B-317A-17E01756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5AC53-6F2B-8746-D759-66EF2B9E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22FF2-B525-C529-1385-B9FDF80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DD6F4-1D5D-9047-0095-F28D9A50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9447F-4431-9225-7CD9-9313D561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B6391-A244-DCBF-1B00-FB28B230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B39E5-22EE-E935-5631-5C78FED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4548-F089-A8B3-168B-8C4D08F3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7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0D5FB-B6A3-29C0-3EF9-FA454DE2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69192-3FF6-C2EF-072B-3D4B8F74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19E26-C3C7-7F9D-D719-43C80DA4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4E9FD-28D8-9EFD-D192-B8607495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44982-EBBA-C751-9D7D-FEBDF9A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1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1FD47-4D74-945D-094D-E22EE807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5568-FD12-2A7D-E571-59C71E4C9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80E72-3E41-4434-3D86-6BCBB6204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725E4-4A94-0FCC-54A5-8C49FD97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1EF3C-E16E-13E9-CEE6-41246B4F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EBE3C-5996-D9EE-588E-5D93EDC5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2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935A2-D0CE-1818-61F4-4297A85D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876B7-1BC7-4FB7-D3DA-76A97025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EB71E-2C54-D774-768A-7469532B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CA2C96-A2C7-B988-B84B-E7CD346E8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505E4-B455-A43D-40F3-ED8708B58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5C61EB-F332-8147-AC7D-C5BC1F44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AB76F0-8BA9-4BF0-B7E7-ECE062DC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A5445-4DF2-03CD-7C07-FAE23B69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0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26F29-20B6-2090-FAED-2F99A268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7BE4E0-8FDA-5BAA-E786-783F617B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8C5C88-1711-36C4-AE00-2533552F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51E50D-BA1E-D749-B8C6-4E5D5D81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CCDB6-3BF0-7390-6799-788FF533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1C8A9-A939-124D-0667-17744142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09DE2-7E12-7B31-9D1C-21948C85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1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78C3C-D722-2500-4D3A-71BA1D38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0E750-4510-5F9E-35F7-018A3E52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F2D4D-839A-193A-9286-002F013D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CD662-0F8E-ED99-C70C-FC9D0222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69934-BB9C-33E1-7237-B2CFDBF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58B35-0EA4-3C8F-07D7-A177DB34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E764-120A-DB89-90D6-D2F737B0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1B9272-3546-EB99-90CE-448A6FF88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B7070-9CE3-1CFE-7707-47C9EF77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7990C-C239-B817-1094-43272B77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F5D94-BB2E-D420-CBC9-09913550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5E76B-E44E-4B28-76B1-ED87CA74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7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0C3267-BB60-7F10-79F1-F74FA12C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1117F-35AB-9E0C-59DE-8BEF426D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CC185-7BEE-47CF-A698-8E036513A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39EA-EF76-49C0-A45A-9C4D81B519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71C03-0442-EE7D-44A9-E12F245AB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B8624-A60E-3CD6-1705-2CC8302B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5A9F-8758-4014-B92A-2EC334F9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7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474" name="Picture 2" descr="1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2024-03-10T14:30:03Z</dcterms:created>
  <dcterms:modified xsi:type="dcterms:W3CDTF">2024-03-10T14:30:03Z</dcterms:modified>
</cp:coreProperties>
</file>