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9A522-DEF6-2C50-AFC5-02436510D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1DB7C6-D52F-79C4-B0B4-8AAB0D52F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325F8-AD0B-3CA4-549C-A16331CB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93D7-CDA9-4CB0-931E-F4414A4BB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81D433-FD9D-B131-E403-3DD197F1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A5563-D506-BA84-B5E1-9EB0FA68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5DF4-487D-4C44-BCA4-E1232AD36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62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5F975-3677-2088-EEBF-47705A5A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8E6630-B218-719E-B051-EA3FCFABC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25E10-CA63-C5D9-38BB-A8D61D72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93D7-CDA9-4CB0-931E-F4414A4BB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9B4C8-BB7F-5CC4-8B4D-146C7006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1CD4C-54D1-E663-C1AF-E79E04D2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5DF4-487D-4C44-BCA4-E1232AD36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50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689A08-7EA9-E792-6930-5D458BE08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E9BB80-E402-ACBE-FA1F-7DA4699D3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CCF13-5410-4080-14ED-D150F7E0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93D7-CDA9-4CB0-931E-F4414A4BB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79E46-826F-C9E3-4A01-4D5B871E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AE47C-AD02-EBC3-AF53-7490A7B3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5DF4-487D-4C44-BCA4-E1232AD36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50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26D73-EF49-2DB7-DD36-D4FBF53B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7D764-C45F-2B5E-43BB-5E6EF5DAE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86F7C1-502B-AF75-8022-34D6730C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93D7-CDA9-4CB0-931E-F4414A4BB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70C95-7CB3-F578-67C5-38BC185E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F8E4B-C600-D6DE-BC86-85211737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5DF4-487D-4C44-BCA4-E1232AD36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34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681D7-1288-CDA5-58AE-167C6AE1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17FC61-A6A5-E10B-DE96-B43637BF0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575B9-00F2-FAEE-49D4-7B09F62D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93D7-CDA9-4CB0-931E-F4414A4BB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FE5F5C-5A91-A3B0-FE23-E5FFEB94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BA533-A654-2441-25AC-E4A99C25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5DF4-487D-4C44-BCA4-E1232AD36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60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ED4E8-A4AA-1650-D1BE-C255D223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E3BF8-1CB3-7A21-A406-099A89441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018F0C-C3A7-D6F7-A7C4-124B5FB2B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64954D-6ED6-9565-E3CD-2E06BEA3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93D7-CDA9-4CB0-931E-F4414A4BB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755FC2-C60E-3968-8770-A93BDABD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D04F1-A8B1-2D3B-CFDE-52EDA853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5DF4-487D-4C44-BCA4-E1232AD36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1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E4835-02C1-F854-428E-304772BE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AEE5B-FF24-7D46-C2D8-BB4803D2A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53B533-79E3-3479-A042-F0E137C86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2D5C67-7890-54A5-9720-B5C64D87A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9F38C0-B205-E8E5-17F5-A75E1C9BA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F1F9D1-7065-E887-E814-70B7CBFE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93D7-CDA9-4CB0-931E-F4414A4BB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963C3C-1745-10AD-C909-85E53D1A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86CBC6-9FF1-878C-ED7F-9E5A5962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5DF4-487D-4C44-BCA4-E1232AD36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7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FFA69-28E4-E0C7-8CCF-0B7D0C2D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1975C7-EF78-BB9B-E2FC-0A4670D4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93D7-CDA9-4CB0-931E-F4414A4BB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4B6C1-2726-E1CD-746D-AD66571D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28477B-F2B7-9EFC-1924-B1429AE0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5DF4-487D-4C44-BCA4-E1232AD36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39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3D1CCD-7D38-3B53-259C-8746467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93D7-CDA9-4CB0-931E-F4414A4BB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494A6A-6180-9CEF-AB73-BAAE300E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5B791A-32EB-C485-3099-F1655E86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5DF4-487D-4C44-BCA4-E1232AD36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8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1A253-7632-085E-FA62-918219E0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FC45E-ACF1-10F9-238A-D385D1E4B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0A7CD4-E197-FA51-1D36-6DABEFEA3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2DC70B-DA2C-3EC5-4745-6A300CF7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93D7-CDA9-4CB0-931E-F4414A4BB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2C92F2-FA23-F212-F24A-F745C99C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06B77-E6EB-AAFF-D688-46E1BAA3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5DF4-487D-4C44-BCA4-E1232AD36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99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DE378-9D35-4452-0546-056846606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7CB175-9EDB-B999-E3E7-E208AE80E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72D228-6E76-F8E3-6391-26109073C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6A696D-713D-A336-7984-29E04009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93D7-CDA9-4CB0-931E-F4414A4BB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6A7150-4C87-AC80-8681-50A463D3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AFD7A1-D152-2E66-3C98-EC37A70A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5DF4-487D-4C44-BCA4-E1232AD36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3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E94AA7-9196-5ED8-A056-D8823C04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6D6717-7E3C-6B35-BDD0-86BA820D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A30B5-EAAC-6E9A-999B-77DB4E8F4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D93D7-CDA9-4CB0-931E-F4414A4BB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0DDF9-06B7-8C56-B994-B71223BA2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68A21-6F0A-C2F2-50C0-051C817CA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35DF4-487D-4C44-BCA4-E1232AD36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52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22" name="Picture 2" descr="12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2024-03-10T14:30:15Z</dcterms:created>
  <dcterms:modified xsi:type="dcterms:W3CDTF">2024-03-10T14:30:15Z</dcterms:modified>
</cp:coreProperties>
</file>