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87AA-E7C3-E4FB-B61A-2FF0CBB21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712D8-7B99-A12E-5205-873E04653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DD7B0-1E45-39A7-AB40-01D4AA4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22211-D965-2779-70A6-BC4E8FE6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3346E-0124-23C8-E631-DBAD872E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5A821-B705-A8A4-4645-A019D72B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39D55-4EB9-640F-FE95-AFBE3EDB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B7D72-C731-71C0-9017-DEB1F7CC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1320B-2992-4D1D-BBB3-C0FADC1F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C3D7-4DC8-448B-F7E5-38896553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7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04549-5249-D2C6-C3F4-127A5A8CD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A262F-B35D-4EBE-369D-D432600F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F8B7A-65D5-D9C4-4DB5-BB68C21F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A8BA7-9300-2C39-CF46-35563A07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3B52E-97B4-5FFE-31F4-D0B83903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659A1-58C8-3425-744B-5E3A2A1A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1B0B6-875C-98ED-25AB-32936579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2B57F-D26E-49C7-DAA8-3C06264E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75E45-95F0-CE4B-E5AE-894BB0E3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EBFD4-9B18-A7C1-C349-7C3641B6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DBD2E-F1AA-1D7E-34AB-F594EF74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AEFD1-E35A-C241-E311-9353E2DE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0BB1D-3AB5-79E2-B76C-78B3BFEA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CB163-2807-AFEA-E1AD-51DF6136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70919-659D-6D88-1D72-49A9A017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1E131-3178-5CFC-43FB-03C891E2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605AA-DA16-A1F7-E030-8E46CE430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508C5-4D20-16BE-61D1-CB933F2D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8CF-723C-A4AE-1445-2C65A498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C68B-76BA-6DC9-6104-AB28D64D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5872A6-F59D-20CD-0A41-B9BC52B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6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391CE-DE8A-EFA1-2839-BC529D98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56465-76A5-1259-FC9D-CDFC55C67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EBC05-1057-85B8-2D65-10FB7FB3C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5F6949-A451-E00F-1E24-FF77D3934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9569FB-3236-89E5-931C-18EE2C52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55E20-C716-F4F8-D05E-B58FFA9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7BE1A-7080-7E0D-2FD9-5C1C5227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5DF31F-E2B3-7F12-0931-9AB5C123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2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610F-13AA-1D8C-25DF-D4332C1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4BD200-A587-869E-4195-416C62A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D2058E-B1F9-AD4B-4AAD-A089B247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F4E07-9875-CAA5-445D-9BA929C0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3A054-B679-4250-8285-29D1B9DE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B6106-BD0F-9B6D-ABAF-28DC8C5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CFA6F-0BF1-09FC-A4AC-CF7925F2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6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8CE3-828F-A261-912A-0DFC7AFA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23BEF-5CC7-0F5F-F0DA-0B97D93B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AEE00C-A580-C7C2-7204-8347D2E4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726165-C121-FA60-5F68-31DF245B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47B95-3330-28C0-BC80-2C376A37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383EA-A173-D5D5-92B1-D211749A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59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0F8D-32F9-B93B-CA2E-4AF2ECA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0E5143-13CC-9186-B64D-3FF0A94A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80209F-4209-8ADC-5711-2C2954D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0727B-C4FE-ED7B-2EB7-9F5D0239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04B33-D86B-3820-C8FB-ADEBCF67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0A45D-8EA6-21A3-FC1C-EA05638C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0A2B7A-A3E8-3B21-9D4B-73943FCA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5405EB-D19E-BAE3-1B51-36AD21FC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9F9A5-24B2-C543-CD33-DA5063C54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E55E3-4CB5-4C1E-B1BE-E2B896B461D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DD832-B11C-3543-3D3B-75B5E886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6AD76C-27CE-01E5-B9F8-F84A97396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E018-A77E-4AC3-8CCD-BF3B7B1A0E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45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22" name="Picture 2" descr="12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2024-03-10T14:30:22Z</dcterms:created>
  <dcterms:modified xsi:type="dcterms:W3CDTF">2024-03-10T14:30:22Z</dcterms:modified>
</cp:coreProperties>
</file>