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D1B2-99F1-4893-0DB3-E6B3E223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00E0D-3105-686C-677B-2CB75002A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AD4A7-D54D-79B6-0B91-F8E9E79D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B83F1-B0FB-1092-57BB-F793BAFF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CF218-2EBF-37C5-72D6-CAAE720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8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89084-E9FC-B876-831A-778F416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37417-6D72-05D7-C795-4A705093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91982-2514-96A9-C951-53EE980B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E7D65-60AB-7C42-BBAE-44137C2B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0FD57-55B1-6CB6-49BE-1537DBC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AF34CA-2801-897E-4973-D3041DD99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24D32-92F8-FCA1-A194-D5CDA4C80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E7C42-7A97-9404-CFB2-F6CEFA5D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0FF58-1482-9427-7039-5A4629C7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B18E5-8AA4-5332-1B24-431ED8F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8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E67E-2F55-D19A-CDB7-E269D96D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02F5A-1DF1-AC30-13DE-F705420A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FD6B2-BDF0-4E0A-00B5-492237B5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E6EE-BFE5-79F0-851F-41E7CA0D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27D4F-FAA6-E60A-900F-A54985C2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7553-56D5-F312-D9E8-88E8CE0A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B39D0-5DBC-7867-DFFA-9C7BBD37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EA517-436D-9B96-972E-B8A38373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25F8A-1938-9C22-2BE8-6313298A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06FA4-F289-0234-C322-167594D7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AEAD-3DFF-D40C-A42D-44A86330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A8863-9A73-508D-DC0B-EB324AD2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5C22F-6D2B-7930-FCBE-44D00F360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E91CD-6E17-40CA-CC43-928AEB5D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9C6EA-788F-5FBE-8D9C-827434CC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B3F22-0D44-87E1-275A-C7178885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4B542-2190-F239-0346-820E300A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515CE-E211-3A1F-5E9A-09470783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18C27-1974-41E1-CA97-B3E653F1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0D59C-6164-BC71-4CFE-1AED2225E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635A38-C40F-4EB5-9E43-71962EF91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4CA2D-118B-3FD4-46C2-AF9BC69F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A4BD8F-F89C-D389-AAD3-6B678754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959D2-F61A-F1EF-D25A-731B7C00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00B9B-7A1A-6480-403B-4FD75198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14E14C-549F-3BB7-8246-CBC38DED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99195A-BAE3-5663-7F5E-4012F3B4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850B3-9D57-E152-ECE0-AE46F8A5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9C69F4-EC30-D5AF-4C22-C672E0D2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06679-24D8-7D85-C925-390EB84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08BA46-73D0-4589-2E86-B04F9D0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DC22B-E3EA-6CBA-BB07-BEC30A43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A8366-832A-EA20-8E11-AA49FEF2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FF2DD-2796-471B-616F-6A109B7E3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50805-220D-5B85-C794-29B412A7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3516B-5C1A-5954-706E-593ADFB4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BEA39-5B96-7370-F07C-897EB437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7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1612-DAA5-EA70-038E-4754DF81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52B4C9-2688-6DC0-1189-01832D767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2C6B5-BE46-BDE8-13DF-26DD298C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D86A9-CCEC-C83F-36EC-04FFBC40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34F95-6292-5B25-87B1-3D6A7D3B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4E543-82C3-ADCD-6D6E-B9B34F1E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BAE72-AD74-8261-F47C-437D4760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4A31C-3E4D-0FC0-83B6-5E97806A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9C0DA-3FEE-6BEC-A665-55D4CEDE6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ED37-09A6-409F-B072-F56DF64BF2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A55A4-C437-0691-61A0-40DE1A862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FA853-E4C1-201E-9240-3C9DBEB7C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1D3C-617B-434D-8DEA-F194C09A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6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0" name="Picture 2" descr="1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2024-03-10T14:30:27Z</dcterms:created>
  <dcterms:modified xsi:type="dcterms:W3CDTF">2024-03-10T14:30:28Z</dcterms:modified>
</cp:coreProperties>
</file>