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5360D-6BB9-FC50-D914-58AF6F973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BA1D00-F75E-3B0F-75C5-4CC3657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5D7E5-1C73-C35E-F67A-600568AF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6E4F1-18E9-26B0-41B8-4B20C055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7120F-CDC3-8F6D-7E4C-C769EC29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1664A-2157-2A5F-5B34-0788181A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AB5C3-BF9F-5129-036B-3A8F4462A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D26DF-1571-9142-8800-5362C9C0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EAB13-D98C-AF18-C98B-66020D98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BE2EC-B15D-3253-D7A0-5E7D92B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3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E1F42-09F2-E08F-C1E9-817D69C64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9596C-1E2C-686E-5B48-700B12431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D5500-7B19-28DE-C09F-DBC356A7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4DB78-9B91-EF4F-67F2-3EC9D343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13366-F5C0-F9C8-C3AA-2331D68B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6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C938-3FCB-273F-646F-13AB529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D5306-5262-F7A3-9D19-A137CB5D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7228C-76E3-07F9-68C5-0F9567BE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0E6A3-95FF-CB9F-8D4A-BB9F293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4C882-DBE0-B1D4-D187-7685DE89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4FE9C-907A-80BB-2291-3515B0E9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DAA70-692B-692B-ABB6-0E9D1D01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8D2C8-841B-E79E-36D4-CF475AA8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D983B-B09C-A812-FDEB-81C3A9C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6A97B-4E4D-EF4B-CBF0-08E470C8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63FE6-B245-4B53-5E57-BB71C717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D2D31-9A10-ACFB-BDF0-CC9718654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8516F-74FB-4BF1-94B2-D0F83FA3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BBD5-0DF2-671F-425C-161B99DA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FFF089-398F-0161-8651-F059D69E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837E9-1174-96CA-0272-A085C6EC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F75D-700E-2827-16AF-24E9B846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C5B4B-28C0-47CB-FAF3-8A21AFE7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0B5A6-E8B3-6B53-2C27-16024FB01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924A84-9D2A-0427-DB0C-7C15378C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F4B808-FF72-E757-C0AD-8662D757C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61038-5952-4AA3-FD06-F68BA7D2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3F3DD-3DA9-5F4C-7C2F-B647C420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FDBD70-8217-DBE6-B7DB-2A2D533E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4963-2CF1-FE77-5E7D-82C95E77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40E83-C9C7-57CD-75C9-956E4215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FAF1FB-7570-A328-73CA-49B4958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66642-CA46-DDAA-2442-3A7B7A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438156-66B0-BBDF-28AA-E86196AB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01854-2ED5-9843-F370-76A8FADD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48D4F-B74C-4B48-A092-000BA581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29C82-D30B-CD44-726C-E9849B87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F242B-353C-129F-7F50-97ADB42C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2650D-4CA0-A9B0-FE5C-44179639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E3003C-A82D-FABB-0DCA-28DD1A68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CDC4A-6F8C-E675-BFAB-C5F1CE21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7D94B-BA71-0D40-4AF7-C0A787E7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2BDF4-93C9-3BAE-F73F-4AB4270E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253B9C-15FE-5F59-538A-EA983B086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BBA2C-4359-62D5-2EEA-DB228EE5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14C2-8224-4366-6BF4-91282B5A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AB376E-71CD-EC57-2D50-FA27CD3D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07459-6E26-F744-C848-150E935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124414-01EB-7D12-4961-AC0A5132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3BD5C-F39A-EC70-8E47-ECB77B493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C0C96-DA81-3287-3424-9972B1289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3E1B-FE5F-443B-88DD-92EDC687FE9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A5DD9-90D2-E94F-CAAC-96504D30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4F96A-DFCF-1446-8C58-0F6A5731A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950BE-29B1-48C5-9A96-EB0EF7328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4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3618" name="Picture 2" descr="1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2024-03-10T14:30:46Z</dcterms:created>
  <dcterms:modified xsi:type="dcterms:W3CDTF">2024-03-10T14:30:46Z</dcterms:modified>
</cp:coreProperties>
</file>