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C0ABF-B066-2F07-87B6-F16EE89CC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890236-D1C4-D872-01AA-11609B7D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A6E20-8E94-C380-4470-A45F93CF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4A126-DC67-F8A5-AAC8-B363437C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2D74D-671C-2C68-061D-CDFFDF28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0DFA8-CEBE-87DA-6A9E-EA10E508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78963-A0EC-B9CB-6FE7-BAB130B3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F3C8C-4DB9-F247-3F7A-D0B388FA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5FC30-0B1D-9E65-F32F-DE36B8EC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67C7F-32FA-0ACE-99D2-27E7A4D0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2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770875-9440-1F01-3249-1D3C6D0C7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3CAB1-0872-A30E-7D78-E9E25EE6A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E145B-64CA-0875-4E82-5C189B58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9F7B3-5C44-A81F-2B97-8604E799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F633B-ABA1-BCF8-868D-8C2D5E52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4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60276-1CCD-9A49-482A-0D72C91A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EDB34-D0F8-F1E9-28F1-967E9540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61DAE-3092-E44E-5457-AAEB3DBD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5966B-918B-9173-8AF2-F2DA0546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07124-F65C-9C69-2BD1-FCACBADF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1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C9A2A-FD30-5DA4-FC61-A996E4E7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07998-3389-EAF2-01D6-5E866830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DE5BE-499A-CA0B-F58F-0EE0E627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8112C-9CF3-59B2-CCF1-858FFCF1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8D7A7-CD6D-B4D1-60C9-954EC09F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4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36C28-8448-3FE4-EC53-4F854A01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203E4-7737-BB31-812B-D900B8BB7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05191-01A4-86AB-378D-17CB04B7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FE0FE-1EA2-CC6C-0601-1BE1C56C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32ECD-4CC2-052C-3756-E1F31D81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6D9F0-2EDD-FBD9-2838-9C43420E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1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2DC0D-443C-C119-E188-3A40CAB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FF271-D31D-1225-CA10-46187752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EEB7D-61ED-59F2-7531-9DE25CB6A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618703-0CA7-C4C7-ABB5-6472CAFC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6BA53-5BD7-A949-15AB-86BD9EAF1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FDD4D5-1D24-2A71-F89E-B1B839F6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043ECD-1D9E-205C-F0CA-EA931B16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2C3B5B-6505-8558-859B-5D6F90FA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0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2F00C-7DCE-D6C7-F61F-EA5986EF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2D6951-586B-BFE7-F605-5107F6EA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76472-A7F8-1295-E971-CDCFD3F2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6D7249-1115-D7FA-779E-7A59DD9E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0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62F74C-E942-92E6-A2DF-C7815DBC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30155F-301B-7EC0-576E-5F2DAA5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27BCD-86C5-481D-BB05-67C53D74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9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B3395-233C-7AC0-F3D8-DC8D7802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D132B-E24B-14DB-3114-E0A0192E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4B630-1714-0E92-9CF3-C25F7A166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74964-3787-BAFF-4B30-93ECCAD3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522D9-0951-6AB3-6245-3217FF1F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4D8B3-201B-3179-6825-75B5306A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2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DEB2C-F409-DC22-1B94-E83F5A6C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D0BE7C-B01C-89BD-198F-A472A8D4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0E19E4-4D75-C8A4-950E-C160A3E3B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CD805-6CB8-A948-9B6F-8F0C69ED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67FA4-7A58-24BD-F761-F1DF337D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5AFB1-8305-0FA5-71A5-A775D08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7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6F603-D7BA-8980-7B88-4383A6F0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32B85-1C19-5C14-78EF-395C3630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52210-B65E-9FB3-AE86-406951F47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BFC1-9116-4AE4-90FF-6B930F0AC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610CF-6438-2F40-DC23-3EEB00859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61856-105B-AF0E-8CA9-8E535F3A6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1DAC-E5E5-42BD-8C95-21DD38E22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666" name="Picture 2" descr="1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2024-03-10T14:30:52Z</dcterms:created>
  <dcterms:modified xsi:type="dcterms:W3CDTF">2024-03-10T14:30:52Z</dcterms:modified>
</cp:coreProperties>
</file>