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B968D-8A2E-0048-7420-83269B5A5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1718A5-04A3-4A45-BC2C-3FB00756F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599DD-62B2-40E7-927C-0B40E63F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FB1C-F858-4D1A-ACD4-29152371A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70B5AC-F25D-FC52-224F-39C3D26B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C6AE8-668F-28D1-5A35-6682A215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EC8C-B9A0-4E40-A572-D8706F5DC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48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2C63F-9CF5-CBF9-F864-BB354EE1D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2E9565-8194-CFDC-CC6C-5599736EF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9ECB1-3858-B457-34A0-3C3ADE3CF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FB1C-F858-4D1A-ACD4-29152371A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38F8A5-FB33-A078-3D7D-CFA0C728D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5D96B1-CD6F-F2CD-AE55-5443EBB4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EC8C-B9A0-4E40-A572-D8706F5DC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74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EC3AD8-135C-304D-7AF3-761081B1D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3407DC-E271-9E9E-C3A1-E4BBF5563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C87AB-AD9C-786A-E79B-BD460E8C5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FB1C-F858-4D1A-ACD4-29152371A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43334D-11DD-62AC-D9A4-A0CA170A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05572-BBB6-7806-D1D5-211E9978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EC8C-B9A0-4E40-A572-D8706F5DC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03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BB825-E52A-4EFF-55F7-5907E5A8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63796-7602-3B33-FAFE-D2F302AFB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B08C30-D199-25F5-1A9A-BF9C9EA7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FB1C-F858-4D1A-ACD4-29152371A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1744D8-FC2E-2E4C-DC98-59C051ED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D3B38-056E-355B-8A37-FB764B22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EC8C-B9A0-4E40-A572-D8706F5DC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97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A1E64-4F85-C85E-8231-A077C6E1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464BA3-7DCE-F594-E332-08D723D61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A62B6-1BC2-D607-63E9-D97C51FA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FB1C-F858-4D1A-ACD4-29152371A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EC6D3-2A46-4E34-97F3-02649528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27457A-6A52-8086-53FB-39E2092A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EC8C-B9A0-4E40-A572-D8706F5DC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08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EB58F-04CB-6785-27A9-4160D664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86CB46-ED22-F5AC-DECA-66FD57B2B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10C874-8A96-5E3F-F659-3FC0AB17B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30CD71-ECE9-7E44-9BE9-9E268381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FB1C-F858-4D1A-ACD4-29152371A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990ED9-62FD-2EE7-A1ED-DE27CB5CB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5EF5AE-B1CF-FA83-4FD3-AA1D84F21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EC8C-B9A0-4E40-A572-D8706F5DC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24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5218E-0F07-EAC4-3A2D-DAFCD7D8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97C5AB-7397-0F85-A2C5-D73971D14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7E62ED-CACA-84B0-A725-D2BD98867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FA88F2-DFC8-7A71-880F-C2D47A337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E08B26-D273-187F-883F-E741B4600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A95FFD-E380-8F2C-06C8-87388C72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FB1C-F858-4D1A-ACD4-29152371A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AD30D2-E70E-86EF-758A-53AED108F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7E30B8-AA90-55FE-8489-5EDA4590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EC8C-B9A0-4E40-A572-D8706F5DC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57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CCA5C-0310-6B38-17E9-710AA909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F5E404-ED65-5F4F-44F9-60E00FD7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FB1C-F858-4D1A-ACD4-29152371A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ECF900-1C72-53E0-F816-F1C4A166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FEC8FF-A005-2C64-CD65-F24CAF74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EC8C-B9A0-4E40-A572-D8706F5DC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38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9B29E8-241E-0B09-1D7D-ACED19A4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FB1C-F858-4D1A-ACD4-29152371A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CE8DA7-C8B2-7D3F-01BB-E6F5AD11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302ED5-F4D4-6915-0BA5-12FFC2B9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EC8C-B9A0-4E40-A572-D8706F5DC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734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0BAA0-F451-86FD-FB72-5D002FFB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04678C-DE0E-A800-EE6C-A9953B495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DBFD40-FC85-A656-4629-109E00EB9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FE48AC-4A58-56C0-0C61-C61E504C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FB1C-F858-4D1A-ACD4-29152371A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D15216-AE05-5CAE-2F4E-F0E064C2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4FA0CB-6DB8-A91D-4393-1FDE0EEB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EC8C-B9A0-4E40-A572-D8706F5DC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08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0C3F4-FCF7-C3B8-E118-B7A50DB3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90654E-3BE8-70F6-8DBB-3B4733668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8447C-BC76-9ACF-B6FD-1A48683D5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EDAE20-E3D8-AA72-102F-69AEE442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FB1C-F858-4D1A-ACD4-29152371A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9499CD-E7CF-3DEA-109F-9E6B9903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AA94E6-900B-A3FF-EE7A-8F51E550C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EC8C-B9A0-4E40-A572-D8706F5DC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43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58C6E6-BE78-70C2-2727-EA889235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AE0DBC-D32C-D8D9-FA93-72EC3BB18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C0DD5C-FF5F-E84D-8484-10E8C59C9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FFB1C-F858-4D1A-ACD4-29152371A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8ED102-F27B-814A-D9DF-84A2D072A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518651-960E-3BBB-1568-A9EEC928E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DEC8C-B9A0-4E40-A572-D8706F5DC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52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5666" name="Picture 2" descr="12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2024-03-10T14:30:58Z</dcterms:created>
  <dcterms:modified xsi:type="dcterms:W3CDTF">2024-03-10T14:30:58Z</dcterms:modified>
</cp:coreProperties>
</file>