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2C66D-B048-BE34-DA8E-72779428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48D38B-BB3F-B4CE-0183-B45E8E5D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157A-1394-6A47-4BF2-1C67E57B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487F-8748-1955-171E-31423B6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43E35-BE6C-D188-9E8D-365BAFB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98DC-AED3-8780-5991-732F0D7B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E48CB-3072-F65B-A4FA-99764220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BB56-4F21-DF09-D277-86B310F0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D81FB-51F4-A182-A9F5-173B459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8DC67-4B8D-E8B1-065C-A059F4B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6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66BCD-8388-E5E3-957F-0C773D46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299EA-A024-935E-6C59-6AD02C88D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3A504-C037-65F2-03E4-9DAF1968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110BE-2ACD-9028-1D91-C6C22CD1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5C700-52F2-F8CC-D299-CBA1002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2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3ECA0-FFF1-8D54-ACBA-2041552A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4D7EA-D0B5-051F-33EA-20BEAF81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A3A6D-614C-332F-EA03-9DA9D871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EB987-C21E-B08D-CAC5-2625C846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FE45-1800-718B-1269-BAE56A82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4DB0-0B5A-0C9D-8138-BA896A2A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8C9C0-241C-9394-14BF-C5A2312F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A72DB-ABCB-D8AB-A2F2-9996F79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6A9BA-0225-09BC-2200-7B5F9D7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E26E8-7D91-6809-9C96-5F752082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C3E7-6C7F-B2DB-3EF5-E5918A13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64E72-5FA7-FE3E-D06C-72450203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19F21-E746-D637-F904-641A8BE7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073D8-F8E0-5D35-9CA3-799B625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C87F9-7947-A870-AB5A-0728CCE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545A4-9424-86E7-B920-2C1B8F9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5E99-4C10-C221-8691-C693A8FE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1C925-017E-8FD9-B6D0-26245C94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FEAB3-95FB-E9BE-0B74-AEA20215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A6C7DE-498C-7662-496F-58CA4477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ACA833-F3B0-0659-B350-EC1291EA8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3F7C8-652C-2795-28A5-019166BB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547003-BF23-CA26-E3A5-74F06817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47CE1E-92AA-C6ED-A72B-0EA86581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4B912-FD53-FF1E-CB9D-A924212B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902246-2794-0945-CB29-1BEEE26B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44F31-BA30-81D9-0EB4-1103A2C8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CC5B53-BBB7-F07E-A750-D0BC748D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43AB1-FCAB-FA13-0E78-25DD615D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82E20-49B0-70E7-824C-2596CF8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663BC-EAA8-1387-99B7-8FBF1D9D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DC47-FCE3-FF06-2D16-D50C4A1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F9972-503B-0FE3-95BF-015E9038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6C916-E447-75C0-8B68-0855CEA9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46E70-819F-0172-4D2F-79CBEEA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8FD40-5AAD-9A3B-05B1-F2D1880B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76B7B-6A9E-0CE4-321F-796AC81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6CB48-1DAD-AB4D-4538-5F35615B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C16F6-32AF-5BBD-306B-48F6521B3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CE6C-541F-8BB6-7C11-97869645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8DC25-AADE-AF99-0B7E-3AFE607E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1C6BD-F4B9-6323-513C-F3ECD88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627A1-ACAD-25DA-7C1B-412447FD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04119-2FB8-30B5-A4AB-B97F320E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63E32-59D4-7097-44F4-2B874EE2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A9A01-850D-BD3F-DF97-5E6D9E43C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D875-E757-4833-8CAA-EBD1C7F6A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C8DCD-2EF6-8376-6A14-A2D5D0F60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CB79-CE9C-FB23-0DF3-8894BCCD6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E35B-9529-4433-B115-8B234C34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714" name="Picture 2" descr="1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2024-03-10T14:31:04Z</dcterms:created>
  <dcterms:modified xsi:type="dcterms:W3CDTF">2024-03-10T14:31:04Z</dcterms:modified>
</cp:coreProperties>
</file>