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7972-FBF1-B3A1-8FE1-DD7EEE075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431F5-747C-F89B-C6B3-2278D4A1A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7ED52-FA31-EAAB-C386-8ADA6074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8C9B2-A2E6-15B6-3121-227D2F82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9E3B2-F9FB-D07F-14FC-F390286D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5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C8007-3224-5C3A-349C-99AD1725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1CCF3-5784-5441-FC98-7E1F7F5ED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F027A-DB69-7BEA-F4B7-F8D8E785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4BE5E-C2D7-C4BE-E507-81985C3E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65DDD-D693-5967-4F35-451B3478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1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B3F722-3138-F11B-DB28-426D77AE8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F2ECD5-7C66-F7B0-4414-DC6133165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2A8CC-C1AB-5C1B-C063-2B18458B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856FA-DC2D-6634-1DAF-1DE853BB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9EC53-17C1-1793-0886-49DE4162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3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CAD67-651B-27A9-E737-7F4A35BA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70656-7B4E-F0C5-5200-9614A1E5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76ACD-7C92-262D-E872-F53B88BC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8A715-78EF-DD26-7B90-F7E12DAB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B6CE5-A21B-C0C6-B6FE-3CC106CC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4C20E-E723-3EE4-EB90-D6D20BFB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1F1FB-CAFE-400A-F108-1EFFC0F2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E87F5-2EB3-D0EB-DC49-FDF349D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6E3F7-0CD5-EF48-53A8-09749866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3600E-0BBE-F8C4-1E23-BCBB2258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7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2EC2-9647-1207-97E4-14C0ACCC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A380D-A6F5-E205-0E47-3781E4A0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149F2A-D177-4C3E-CDC0-C89C6C30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1D983-C06F-98AD-1A65-19E2986C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BB46D-FBA9-F2AB-42B0-B63BF3ED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22759-5451-7786-C3ED-2008B6BC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BAF51-D3CE-4607-D94B-11600B7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B2017-E971-C92C-CC0E-5831664D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6DC5F-53FD-F22B-4169-4ED3F9D0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003513-327D-069B-01FF-51B821321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0DDB96-D774-5D72-5BE4-E011AF224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05A5E-9CC2-202B-ED78-B50A97A4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2F948C-AC40-5560-8ABB-92BAB76A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16D93F-999D-FDFA-B3BE-66D0C809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1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1B8A8-6AC5-AFF1-DC5B-F16B8B35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3080B-6A46-EA29-4EF7-F7B925E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93F43D-5E1E-E949-BF03-C5E1ADE3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8652B-20F8-8A1D-9371-E32B8200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7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093EB4-F7C4-C140-1495-B9467696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3EAD45-1241-2DDD-7523-34577C2F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B7C023-915E-E2FE-DDCA-3CBCE07D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D8959-C56E-98B6-DC12-F5266E91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EAF64-214D-FAB9-F657-B45E1C029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4B577-7AA6-9057-8140-233567C0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6DC30-95DA-B169-E130-713CF057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5D55E-1E1D-69FB-4F34-922BABAA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E901F-DCB8-4A1A-52D6-184E2694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8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3BE02-BCBF-434C-98CF-049FBD41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C1B10-B5E5-F858-7C45-52CCD7602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E677A-ABCF-E265-E5D5-F374A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F35E1-E0CE-AA10-84BD-67EC54DE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FBBA1-E70C-3BC2-4790-9328D62C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EA3A18-B93E-633C-14F3-1121A5E2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9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8F85C3-07F1-2739-3B56-7F76BFB8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247C7-ECB8-0001-98F5-1E5BDEDE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9F18-DBBB-7D8E-C0D1-756AB32C5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9E19-438C-40D9-9753-4A6600C41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577BC-3DF3-3B6B-AD54-5BB7D3B44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14576-3C44-A271-EA97-9E7745A99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AE6A-8629-4151-8704-C2C62358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3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738" name="Picture 2" descr="12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2024-03-10T14:48:05Z</dcterms:created>
  <dcterms:modified xsi:type="dcterms:W3CDTF">2024-03-10T14:48:05Z</dcterms:modified>
</cp:coreProperties>
</file>