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9E95C-1C78-2FC3-76DC-89B81528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ED810-A08C-E7DA-88C2-3B23529FC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AA1CC-3B91-9EE8-8FF2-298FAAD4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AD5E0-6226-75A8-AB70-59B9D63C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67797-B849-5E2E-8701-E1338772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6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F6C57-CF74-86DD-552E-59D2225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CB9A2-53FA-129B-F884-906C6496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7F297-1206-18B5-224A-F7DE205E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2BBBD-7CE5-7EB8-07FC-D455381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1772B-90BA-0FC4-8096-4DE15C3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1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88B59-649E-D5C0-CC0F-E74D1E63A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33226-ED32-FD66-F18D-58FDF53B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72975-DD05-666E-C042-640309D0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1AFD0-36D7-56BA-762E-A5E61215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EC6B6-F2BE-8C06-F57A-6746D7E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A1FC-4480-892E-C48E-DA204E08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16E33-A6B1-D920-DC43-C6DC4999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EAF99-F1EF-1C95-937D-F9AE24C8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089DF-E2B1-98EE-2EDA-79D47527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B684F-7395-111F-BDB8-2E8B9953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7CD3-6624-E2B2-95BA-D57A5026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10A16-93A8-2774-6DB1-95FACBE0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22FBD-29C2-A631-72EE-E1DE6164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4ADB3-512F-59AF-5A66-78F4AB0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B44DE-1DB4-05DC-1027-915B45EC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03195-B964-C5B8-0FD9-75C6C168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269B3-554E-D75C-8C2A-77E113F47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EC7AA-85CB-591A-95E0-546C15BB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BAFDC-ECF1-3ADD-D202-A5E939D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4CF61-5608-436A-95C1-E353322D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0A05D-F953-2D94-8B0B-4A0D3C2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9D5AC-FECA-BDBA-CFED-D400A3FE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B0519-59AB-F5C0-BDFF-AC3964F5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CF6E6-829F-AD0D-C882-A00575EF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9F8D1-CC85-D74A-94EB-25F463218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92BDC-CB81-DDF5-9A26-6C68F8B7B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CD27F6-81F3-E1A5-FB56-E9C0E8D0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18E93-034F-96D7-FF4A-F9D49C7C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8BED0-DB29-72B2-593B-55B6CDA5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163C-E896-C988-837C-413A305C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F203C-6E74-D30C-5FC7-8AE0383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D69EA-19FF-3173-04C5-0C977311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720A47-BB5F-53E1-965A-E5AD421F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A8E6C-9190-0101-43FA-420A0140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2191D-CE9A-C3D2-318B-9171B4EB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B9150-2322-21DE-0AF9-A76D7A57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85D1-D021-410E-5D4A-C8FE439C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DCB7D-EE4F-BD95-6732-0F31113E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6CE6C-0F57-770F-3577-36BA126B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103D3-8DC3-42B0-879F-D166A071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FE0C7-7F39-DE76-B73D-DB780A0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68DD5-1186-F634-0515-77C55B60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6C39D-6FCB-05E6-F99A-C4E1F420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A40F03-3051-A1BB-5CD0-4A299080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09961-F2D0-B200-0968-BE9E2C0B0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7FCA1-0E37-311B-BFA9-105105C7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97C1F-F299-7C15-4B07-71A8626B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CB215-38F2-C855-6553-1EC0FDF5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232E1-8F22-6D40-58E7-933EF576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DE2E7-5312-9F16-3707-19C46178B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0D6C2-C46E-B984-0BA1-A53D11C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8917-93FC-4E56-80CB-A356AFA548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F005D-3485-6B87-70F3-44DDB4CFB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FFE13-3AF3-3CF0-3AE4-3B54FB68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BC91-0463-4667-8FE7-AB07A974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86" name="Picture 2" descr="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2024-03-10T14:48:09Z</dcterms:created>
  <dcterms:modified xsi:type="dcterms:W3CDTF">2024-03-10T14:48:09Z</dcterms:modified>
</cp:coreProperties>
</file>