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8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045BD1-FAD5-05D2-C6EC-5E175A12E9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1B0A41-409D-E2C4-171A-339EB43DFC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A66FF2-DA1D-EEF5-67C3-0EB121006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04AF2-31C3-4651-A44D-DE6AC40EAD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F96ACE-035B-47A5-A78D-4782C9B0B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C83919-82DA-BC69-6F57-8250D5E69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9A1A-C74F-4F2D-9997-39B4576ED4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910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E1B43D-F8EB-58CD-6396-33F7339FF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B5B1E3-EF51-1A82-3AE3-8D4589E0D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DE0D73-556B-027D-6CA8-D45B3A7D0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04AF2-31C3-4651-A44D-DE6AC40EAD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8FA182-B6C3-F1CF-B0A7-66A88DA1F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E03395-2552-BC4E-123F-85E708FD9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9A1A-C74F-4F2D-9997-39B4576ED4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395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4C36323-ACAD-1FB1-DDC4-B0D864AE8B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69D815-B3F0-F8A1-107D-12AB2A23E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FF734F-D3C5-83B1-FFC2-165CC1233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04AF2-31C3-4651-A44D-DE6AC40EAD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C58613-B6AD-C9D0-CBFB-CD1D4BE62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E68715-E10C-2320-342B-765FE3206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9A1A-C74F-4F2D-9997-39B4576ED4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292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8C70E-D85D-1B8B-1D10-CD6733D19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24826F-34C3-D5E9-D46A-72256A185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E4C295-2656-9F96-F375-C859691C6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04AF2-31C3-4651-A44D-DE6AC40EAD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8DB83D-EE88-7F60-7870-9D31CC3C3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8DBBBB-DCEC-7CD4-CD10-C2FA6ABE8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9A1A-C74F-4F2D-9997-39B4576ED4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623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EBE635-5A59-F2C4-5BD3-93416F6BA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90F932-56E3-EA2C-C2C6-FB19A785B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9ECBDF-FC8F-3B05-2758-0783531FA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04AF2-31C3-4651-A44D-DE6AC40EAD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D7E2C3-4010-1938-6392-173297E64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6E4CEC-D7A9-E0C7-8585-21EC58239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9A1A-C74F-4F2D-9997-39B4576ED4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083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CAB7E1-53A9-598B-0715-3FF45F4FF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6A6499-87B4-917F-9464-9D301F4FA8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1202D7-3D91-5CB4-A0F4-B2EA19CFBD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B92C8A-82ED-D2EC-623D-62DB48A39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04AF2-31C3-4651-A44D-DE6AC40EAD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CDD4C9-7B90-76C6-57F0-A6261B5B2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C7E4D4-9C90-1BEB-1457-8D826D40F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9A1A-C74F-4F2D-9997-39B4576ED4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440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DAA0B6-FD62-A372-4946-2C3B3249C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BB3F33-C810-2366-D686-BE72EFE07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A8C4F5-8AB0-4B7A-8A73-424F03E16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D09B3FF-3CEC-ED5C-D20E-B8BD968373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621B4B7-60F4-D4D4-E036-692C23AA4D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F58DEE9-859A-3199-4E56-13A8E7D4B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04AF2-31C3-4651-A44D-DE6AC40EAD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F59945-A463-1CF6-F57B-FE4379ED7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82ED48-9EBA-CE14-C8A8-B26A76881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9A1A-C74F-4F2D-9997-39B4576ED4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77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F6E355-FFF6-A693-5ED1-D174B1AB6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898CA8-5CF6-D108-F225-1CEB50756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04AF2-31C3-4651-A44D-DE6AC40EAD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EC399A3-5AFA-9AF2-3A3B-369116B5C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ABEB878-B22E-4917-F4E3-B830B26DD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9A1A-C74F-4F2D-9997-39B4576ED4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62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92CDD95-4195-2A28-A5B3-7FEBD6F7D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04AF2-31C3-4651-A44D-DE6AC40EAD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4CFF61C-1D57-5E6E-5CF7-E5FCE53E9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A407D8-83FC-46B1-E84B-4CCA239FC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9A1A-C74F-4F2D-9997-39B4576ED4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067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CE8377-563C-2C01-A5DF-DE5E12833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5243A5-DBE3-9F33-96B0-BE0A59EB9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54661A-B0C3-9BCA-9E64-437811728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9C9A50-BEB1-88CB-EB90-451E85726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04AF2-31C3-4651-A44D-DE6AC40EAD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0E589F-082C-B841-DFEB-F666C78ED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120047-8A9B-4B29-2FF4-A1F6FE9B7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9A1A-C74F-4F2D-9997-39B4576ED4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197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639D8C-1848-8A24-259D-667404706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E972CC8-55F4-C18B-366F-00E6C5526F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851989-BBD8-02AF-77A2-A0F6C76B7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7290B3-2C3D-76AC-891F-3C80748F6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04AF2-31C3-4651-A44D-DE6AC40EAD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D4F4F8-04B1-66F8-9FF3-05F21406A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A61CE1-F003-1D26-CB3B-405CFEAF6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9A1A-C74F-4F2D-9997-39B4576ED4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322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0FD31D-CB54-58E4-38DC-43967C827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0B6F61-333B-A9D2-2D1E-387D9CF87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8FD90B-370E-E1EC-36C8-7281F6744F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04AF2-31C3-4651-A44D-DE6AC40EAD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0EE575-CA05-967A-3642-9273AC49B9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A0619E-2C8D-E1F0-27CA-E73396BDBD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C9A1A-C74F-4F2D-9997-39B4576ED4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941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0786" name="Picture 2" descr="12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2024-03-10T14:48:15Z</dcterms:created>
  <dcterms:modified xsi:type="dcterms:W3CDTF">2024-03-10T14:48:15Z</dcterms:modified>
</cp:coreProperties>
</file>